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18"/>
  </p:notesMasterIdLst>
  <p:sldIdLst>
    <p:sldId id="256" r:id="rId2"/>
    <p:sldId id="262" r:id="rId3"/>
    <p:sldId id="257" r:id="rId4"/>
    <p:sldId id="276" r:id="rId5"/>
    <p:sldId id="273" r:id="rId6"/>
    <p:sldId id="265" r:id="rId7"/>
    <p:sldId id="266" r:id="rId8"/>
    <p:sldId id="258" r:id="rId9"/>
    <p:sldId id="268" r:id="rId10"/>
    <p:sldId id="274" r:id="rId11"/>
    <p:sldId id="269" r:id="rId12"/>
    <p:sldId id="275" r:id="rId13"/>
    <p:sldId id="267" r:id="rId14"/>
    <p:sldId id="260" r:id="rId15"/>
    <p:sldId id="26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1"/>
  </p:normalViewPr>
  <p:slideViewPr>
    <p:cSldViewPr snapToGrid="0" snapToObjects="1">
      <p:cViewPr varScale="1">
        <p:scale>
          <a:sx n="82" d="100"/>
          <a:sy n="82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722E4-8679-4671-BAFD-95D09FC432BD}" type="doc">
      <dgm:prSet loTypeId="urn:microsoft.com/office/officeart/2005/8/layout/lProcess3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999638C-F287-4FF5-A02C-99F4684F5B4B}">
      <dgm:prSet/>
      <dgm:spPr/>
      <dgm:t>
        <a:bodyPr/>
        <a:lstStyle/>
        <a:p>
          <a:r>
            <a:rPr lang="en-US"/>
            <a:t>Event Extraction</a:t>
          </a:r>
        </a:p>
      </dgm:t>
    </dgm:pt>
    <dgm:pt modelId="{E1E0EDFF-9E57-403B-9B2B-615BEB161139}" type="parTrans" cxnId="{91237B4C-2BE3-4DF2-80A3-9FF39390E33B}">
      <dgm:prSet/>
      <dgm:spPr/>
      <dgm:t>
        <a:bodyPr/>
        <a:lstStyle/>
        <a:p>
          <a:endParaRPr lang="en-US"/>
        </a:p>
      </dgm:t>
    </dgm:pt>
    <dgm:pt modelId="{4C11614B-8C88-4DB4-8D38-11C7730641DC}" type="sibTrans" cxnId="{91237B4C-2BE3-4DF2-80A3-9FF39390E33B}">
      <dgm:prSet/>
      <dgm:spPr/>
      <dgm:t>
        <a:bodyPr/>
        <a:lstStyle/>
        <a:p>
          <a:endParaRPr lang="en-US"/>
        </a:p>
      </dgm:t>
    </dgm:pt>
    <dgm:pt modelId="{D0072818-8576-49BA-B895-CD98C3FA04B0}">
      <dgm:prSet/>
      <dgm:spPr/>
      <dgm:t>
        <a:bodyPr/>
        <a:lstStyle/>
        <a:p>
          <a:r>
            <a:rPr lang="en-US" dirty="0"/>
            <a:t>Speed Labeling</a:t>
          </a:r>
        </a:p>
      </dgm:t>
    </dgm:pt>
    <dgm:pt modelId="{494CB32C-F556-4CE4-AC09-E8FDFBC8293F}" type="parTrans" cxnId="{B649CF91-85B0-40B3-813F-C64CA9830515}">
      <dgm:prSet/>
      <dgm:spPr/>
      <dgm:t>
        <a:bodyPr/>
        <a:lstStyle/>
        <a:p>
          <a:endParaRPr lang="en-US"/>
        </a:p>
      </dgm:t>
    </dgm:pt>
    <dgm:pt modelId="{87F5344A-577A-438A-8886-314F167A6F46}" type="sibTrans" cxnId="{B649CF91-85B0-40B3-813F-C64CA9830515}">
      <dgm:prSet/>
      <dgm:spPr/>
      <dgm:t>
        <a:bodyPr/>
        <a:lstStyle/>
        <a:p>
          <a:endParaRPr lang="en-US"/>
        </a:p>
      </dgm:t>
    </dgm:pt>
    <dgm:pt modelId="{69C5130B-FCF3-EE46-A081-CF3D609D9AF7}">
      <dgm:prSet/>
      <dgm:spPr/>
      <dgm:t>
        <a:bodyPr/>
        <a:lstStyle/>
        <a:p>
          <a:r>
            <a:rPr lang="en-US"/>
            <a:t>Smart Cities</a:t>
          </a:r>
        </a:p>
      </dgm:t>
    </dgm:pt>
    <dgm:pt modelId="{FF5D4BF7-D2E5-4D47-BAE5-E1E67E6E943A}" type="parTrans" cxnId="{904866C1-91CD-894F-A26F-F7F42AF04BA5}">
      <dgm:prSet/>
      <dgm:spPr/>
      <dgm:t>
        <a:bodyPr/>
        <a:lstStyle/>
        <a:p>
          <a:endParaRPr lang="en-US"/>
        </a:p>
      </dgm:t>
    </dgm:pt>
    <dgm:pt modelId="{3E902DE8-3B56-264E-8EBB-F0AF2EBCA6F6}" type="sibTrans" cxnId="{904866C1-91CD-894F-A26F-F7F42AF04BA5}">
      <dgm:prSet/>
      <dgm:spPr/>
      <dgm:t>
        <a:bodyPr/>
        <a:lstStyle/>
        <a:p>
          <a:endParaRPr lang="en-US"/>
        </a:p>
      </dgm:t>
    </dgm:pt>
    <dgm:pt modelId="{1205020D-A57A-5B4D-AE03-5380A4217253}">
      <dgm:prSet/>
      <dgm:spPr/>
      <dgm:t>
        <a:bodyPr/>
        <a:lstStyle/>
        <a:p>
          <a:r>
            <a:rPr lang="en-US" b="0" i="0" dirty="0"/>
            <a:t>Fairness Forensics</a:t>
          </a:r>
          <a:endParaRPr lang="en-US" dirty="0"/>
        </a:p>
      </dgm:t>
    </dgm:pt>
    <dgm:pt modelId="{3798BE4B-D6F2-A446-B469-0E6B88DEFC52}" type="parTrans" cxnId="{20BBBE6C-15AA-044B-9238-A429C88D8445}">
      <dgm:prSet/>
      <dgm:spPr/>
      <dgm:t>
        <a:bodyPr/>
        <a:lstStyle/>
        <a:p>
          <a:endParaRPr lang="en-US"/>
        </a:p>
      </dgm:t>
    </dgm:pt>
    <dgm:pt modelId="{20DA48F9-9712-2E41-989C-036269597E64}" type="sibTrans" cxnId="{20BBBE6C-15AA-044B-9238-A429C88D8445}">
      <dgm:prSet/>
      <dgm:spPr/>
      <dgm:t>
        <a:bodyPr/>
        <a:lstStyle/>
        <a:p>
          <a:endParaRPr lang="en-US"/>
        </a:p>
      </dgm:t>
    </dgm:pt>
    <dgm:pt modelId="{4D4A0262-3DF6-414E-B9CC-254F33FFF110}">
      <dgm:prSet/>
      <dgm:spPr/>
      <dgm:t>
        <a:bodyPr/>
        <a:lstStyle/>
        <a:p>
          <a:r>
            <a:rPr lang="en-US" dirty="0"/>
            <a:t>Mining domain agnostic events in large data corpora</a:t>
          </a:r>
        </a:p>
      </dgm:t>
    </dgm:pt>
    <dgm:pt modelId="{E71CEA64-C7DF-D145-807A-A9241DED6244}" type="parTrans" cxnId="{C6AE88F7-8758-2442-A477-F5340F30FBA4}">
      <dgm:prSet/>
      <dgm:spPr/>
      <dgm:t>
        <a:bodyPr/>
        <a:lstStyle/>
        <a:p>
          <a:endParaRPr lang="en-US"/>
        </a:p>
      </dgm:t>
    </dgm:pt>
    <dgm:pt modelId="{A4AECA8A-69C2-AC42-8B4B-4E74F185003D}" type="sibTrans" cxnId="{C6AE88F7-8758-2442-A477-F5340F30FBA4}">
      <dgm:prSet/>
      <dgm:spPr/>
      <dgm:t>
        <a:bodyPr/>
        <a:lstStyle/>
        <a:p>
          <a:endParaRPr lang="en-US"/>
        </a:p>
      </dgm:t>
    </dgm:pt>
    <dgm:pt modelId="{624BDCEA-B4EC-7348-94B6-D2019E62F676}">
      <dgm:prSet/>
      <dgm:spPr/>
      <dgm:t>
        <a:bodyPr/>
        <a:lstStyle/>
        <a:p>
          <a:r>
            <a:rPr lang="en-US" dirty="0"/>
            <a:t>Interfaces and recommendation systems for accelerating data labeling</a:t>
          </a:r>
        </a:p>
      </dgm:t>
    </dgm:pt>
    <dgm:pt modelId="{76E5BA21-B637-B644-9652-4AC25D6A6DA6}" type="parTrans" cxnId="{A3F65A50-2395-274B-B864-2B85DA0AB853}">
      <dgm:prSet/>
      <dgm:spPr/>
      <dgm:t>
        <a:bodyPr/>
        <a:lstStyle/>
        <a:p>
          <a:endParaRPr lang="en-US"/>
        </a:p>
      </dgm:t>
    </dgm:pt>
    <dgm:pt modelId="{535352D4-3590-9844-A48D-7EC13BE0A357}" type="sibTrans" cxnId="{A3F65A50-2395-274B-B864-2B85DA0AB853}">
      <dgm:prSet/>
      <dgm:spPr/>
      <dgm:t>
        <a:bodyPr/>
        <a:lstStyle/>
        <a:p>
          <a:endParaRPr lang="en-US"/>
        </a:p>
      </dgm:t>
    </dgm:pt>
    <dgm:pt modelId="{A09D51AC-C3FC-D14B-8330-BBB11A0A52D5}">
      <dgm:prSet/>
      <dgm:spPr/>
      <dgm:t>
        <a:bodyPr/>
        <a:lstStyle/>
        <a:p>
          <a:r>
            <a:rPr lang="en-US" dirty="0"/>
            <a:t>Mitigating cost and privacy within social networks and communities</a:t>
          </a:r>
        </a:p>
      </dgm:t>
    </dgm:pt>
    <dgm:pt modelId="{763BA3F5-4B68-F94D-97BE-651090D51321}" type="parTrans" cxnId="{729DD707-8154-3A44-A2C3-F07C7DB5978D}">
      <dgm:prSet/>
      <dgm:spPr/>
      <dgm:t>
        <a:bodyPr/>
        <a:lstStyle/>
        <a:p>
          <a:endParaRPr lang="en-US"/>
        </a:p>
      </dgm:t>
    </dgm:pt>
    <dgm:pt modelId="{B48FE04A-FE4B-C94D-B1E4-72AC0FF8556F}" type="sibTrans" cxnId="{729DD707-8154-3A44-A2C3-F07C7DB5978D}">
      <dgm:prSet/>
      <dgm:spPr/>
      <dgm:t>
        <a:bodyPr/>
        <a:lstStyle/>
        <a:p>
          <a:endParaRPr lang="en-US"/>
        </a:p>
      </dgm:t>
    </dgm:pt>
    <dgm:pt modelId="{A0C482EF-707F-A84D-9956-FFDA0E7CBDAA}">
      <dgm:prSet/>
      <dgm:spPr/>
      <dgm:t>
        <a:bodyPr/>
        <a:lstStyle/>
        <a:p>
          <a:r>
            <a:rPr lang="en-US" b="0" i="0" dirty="0"/>
            <a:t>Critical data exploration tools focused on bias and fairness</a:t>
          </a:r>
        </a:p>
      </dgm:t>
    </dgm:pt>
    <dgm:pt modelId="{E9D31C7D-91CB-9E48-B241-08D0F7BA303B}" type="parTrans" cxnId="{025A78C7-FE32-FC4F-AE7A-6DA993C16545}">
      <dgm:prSet/>
      <dgm:spPr/>
      <dgm:t>
        <a:bodyPr/>
        <a:lstStyle/>
        <a:p>
          <a:endParaRPr lang="en-US"/>
        </a:p>
      </dgm:t>
    </dgm:pt>
    <dgm:pt modelId="{18AD1404-9EAF-9B4C-A408-1C7C68BFCA9D}" type="sibTrans" cxnId="{025A78C7-FE32-FC4F-AE7A-6DA993C16545}">
      <dgm:prSet/>
      <dgm:spPr/>
      <dgm:t>
        <a:bodyPr/>
        <a:lstStyle/>
        <a:p>
          <a:endParaRPr lang="en-US"/>
        </a:p>
      </dgm:t>
    </dgm:pt>
    <dgm:pt modelId="{B33852CB-87F9-FF43-BB87-ADD6036FFB5F}" type="pres">
      <dgm:prSet presAssocID="{63C722E4-8679-4671-BAFD-95D09FC432B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C4694F2-DE4E-6A46-8336-46F7DA9A68B9}" type="pres">
      <dgm:prSet presAssocID="{1999638C-F287-4FF5-A02C-99F4684F5B4B}" presName="horFlow" presStyleCnt="0"/>
      <dgm:spPr/>
    </dgm:pt>
    <dgm:pt modelId="{2AB05DE7-01FF-E64D-8943-FE5F605B38A8}" type="pres">
      <dgm:prSet presAssocID="{1999638C-F287-4FF5-A02C-99F4684F5B4B}" presName="bigChev" presStyleLbl="node1" presStyleIdx="0" presStyleCnt="4"/>
      <dgm:spPr/>
    </dgm:pt>
    <dgm:pt modelId="{E1B32503-BC4F-924E-A921-A6BE5CB5B93C}" type="pres">
      <dgm:prSet presAssocID="{E71CEA64-C7DF-D145-807A-A9241DED6244}" presName="parTrans" presStyleCnt="0"/>
      <dgm:spPr/>
    </dgm:pt>
    <dgm:pt modelId="{04718DA2-AA3A-5441-8B32-F6645879C1D8}" type="pres">
      <dgm:prSet presAssocID="{4D4A0262-3DF6-414E-B9CC-254F33FFF110}" presName="node" presStyleLbl="alignAccFollowNode1" presStyleIdx="0" presStyleCnt="4" custScaleX="262946">
        <dgm:presLayoutVars>
          <dgm:bulletEnabled val="1"/>
        </dgm:presLayoutVars>
      </dgm:prSet>
      <dgm:spPr/>
    </dgm:pt>
    <dgm:pt modelId="{A1E24070-FBBD-DE44-B776-C519695F8791}" type="pres">
      <dgm:prSet presAssocID="{1999638C-F287-4FF5-A02C-99F4684F5B4B}" presName="vSp" presStyleCnt="0"/>
      <dgm:spPr/>
    </dgm:pt>
    <dgm:pt modelId="{724AA935-A59C-8846-A7DF-6B31E596698A}" type="pres">
      <dgm:prSet presAssocID="{D0072818-8576-49BA-B895-CD98C3FA04B0}" presName="horFlow" presStyleCnt="0"/>
      <dgm:spPr/>
    </dgm:pt>
    <dgm:pt modelId="{5446F1BC-5D9F-9D4B-BF52-C1D4592FE141}" type="pres">
      <dgm:prSet presAssocID="{D0072818-8576-49BA-B895-CD98C3FA04B0}" presName="bigChev" presStyleLbl="node1" presStyleIdx="1" presStyleCnt="4"/>
      <dgm:spPr/>
    </dgm:pt>
    <dgm:pt modelId="{E0AD8B45-68F2-8B40-A741-E686C4598DAD}" type="pres">
      <dgm:prSet presAssocID="{76E5BA21-B637-B644-9652-4AC25D6A6DA6}" presName="parTrans" presStyleCnt="0"/>
      <dgm:spPr/>
    </dgm:pt>
    <dgm:pt modelId="{B488C9DA-6E0D-B748-B4DE-DEE1C2AE71DD}" type="pres">
      <dgm:prSet presAssocID="{624BDCEA-B4EC-7348-94B6-D2019E62F676}" presName="node" presStyleLbl="alignAccFollowNode1" presStyleIdx="1" presStyleCnt="4" custScaleX="264102">
        <dgm:presLayoutVars>
          <dgm:bulletEnabled val="1"/>
        </dgm:presLayoutVars>
      </dgm:prSet>
      <dgm:spPr/>
    </dgm:pt>
    <dgm:pt modelId="{EE00C498-58FE-E941-9A8E-834CA3465040}" type="pres">
      <dgm:prSet presAssocID="{D0072818-8576-49BA-B895-CD98C3FA04B0}" presName="vSp" presStyleCnt="0"/>
      <dgm:spPr/>
    </dgm:pt>
    <dgm:pt modelId="{E79699AB-BE4B-B94B-8EEC-1433E2724212}" type="pres">
      <dgm:prSet presAssocID="{69C5130B-FCF3-EE46-A081-CF3D609D9AF7}" presName="horFlow" presStyleCnt="0"/>
      <dgm:spPr/>
    </dgm:pt>
    <dgm:pt modelId="{71A015E6-1CD2-2A48-B44C-7965C1FFE3B7}" type="pres">
      <dgm:prSet presAssocID="{69C5130B-FCF3-EE46-A081-CF3D609D9AF7}" presName="bigChev" presStyleLbl="node1" presStyleIdx="2" presStyleCnt="4"/>
      <dgm:spPr/>
    </dgm:pt>
    <dgm:pt modelId="{DC7C6D03-D70A-414B-B6A2-A221AB8165CB}" type="pres">
      <dgm:prSet presAssocID="{763BA3F5-4B68-F94D-97BE-651090D51321}" presName="parTrans" presStyleCnt="0"/>
      <dgm:spPr/>
    </dgm:pt>
    <dgm:pt modelId="{9969C232-B7B2-2E4E-AC27-B8CA67A21264}" type="pres">
      <dgm:prSet presAssocID="{A09D51AC-C3FC-D14B-8330-BBB11A0A52D5}" presName="node" presStyleLbl="alignAccFollowNode1" presStyleIdx="2" presStyleCnt="4" custScaleX="264158">
        <dgm:presLayoutVars>
          <dgm:bulletEnabled val="1"/>
        </dgm:presLayoutVars>
      </dgm:prSet>
      <dgm:spPr/>
    </dgm:pt>
    <dgm:pt modelId="{A895FD07-F5E8-D842-A975-C3D4AC34DBBB}" type="pres">
      <dgm:prSet presAssocID="{69C5130B-FCF3-EE46-A081-CF3D609D9AF7}" presName="vSp" presStyleCnt="0"/>
      <dgm:spPr/>
    </dgm:pt>
    <dgm:pt modelId="{AC4DC246-AD47-9541-8B6C-C479E2C515AE}" type="pres">
      <dgm:prSet presAssocID="{1205020D-A57A-5B4D-AE03-5380A4217253}" presName="horFlow" presStyleCnt="0"/>
      <dgm:spPr/>
    </dgm:pt>
    <dgm:pt modelId="{A2BCEA18-47E1-3B4A-BEB3-FADA0543887A}" type="pres">
      <dgm:prSet presAssocID="{1205020D-A57A-5B4D-AE03-5380A4217253}" presName="bigChev" presStyleLbl="node1" presStyleIdx="3" presStyleCnt="4"/>
      <dgm:spPr/>
    </dgm:pt>
    <dgm:pt modelId="{158B1189-415F-B347-86D9-19ED4B887839}" type="pres">
      <dgm:prSet presAssocID="{E9D31C7D-91CB-9E48-B241-08D0F7BA303B}" presName="parTrans" presStyleCnt="0"/>
      <dgm:spPr/>
    </dgm:pt>
    <dgm:pt modelId="{C47336D7-3642-BC42-B351-2A496159FE11}" type="pres">
      <dgm:prSet presAssocID="{A0C482EF-707F-A84D-9956-FFDA0E7CBDAA}" presName="node" presStyleLbl="alignAccFollowNode1" presStyleIdx="3" presStyleCnt="4" custScaleX="262946">
        <dgm:presLayoutVars>
          <dgm:bulletEnabled val="1"/>
        </dgm:presLayoutVars>
      </dgm:prSet>
      <dgm:spPr/>
    </dgm:pt>
  </dgm:ptLst>
  <dgm:cxnLst>
    <dgm:cxn modelId="{729DD707-8154-3A44-A2C3-F07C7DB5978D}" srcId="{69C5130B-FCF3-EE46-A081-CF3D609D9AF7}" destId="{A09D51AC-C3FC-D14B-8330-BBB11A0A52D5}" srcOrd="0" destOrd="0" parTransId="{763BA3F5-4B68-F94D-97BE-651090D51321}" sibTransId="{B48FE04A-FE4B-C94D-B1E4-72AC0FF8556F}"/>
    <dgm:cxn modelId="{AD5CDE08-925D-2A42-A4D2-454F7E163D1B}" type="presOf" srcId="{624BDCEA-B4EC-7348-94B6-D2019E62F676}" destId="{B488C9DA-6E0D-B748-B4DE-DEE1C2AE71DD}" srcOrd="0" destOrd="0" presId="urn:microsoft.com/office/officeart/2005/8/layout/lProcess3"/>
    <dgm:cxn modelId="{CE20A043-B17B-554F-9252-BFC54A528E29}" type="presOf" srcId="{69C5130B-FCF3-EE46-A081-CF3D609D9AF7}" destId="{71A015E6-1CD2-2A48-B44C-7965C1FFE3B7}" srcOrd="0" destOrd="0" presId="urn:microsoft.com/office/officeart/2005/8/layout/lProcess3"/>
    <dgm:cxn modelId="{E5C61449-8FD4-6B47-A894-0BE2733915B6}" type="presOf" srcId="{1205020D-A57A-5B4D-AE03-5380A4217253}" destId="{A2BCEA18-47E1-3B4A-BEB3-FADA0543887A}" srcOrd="0" destOrd="0" presId="urn:microsoft.com/office/officeart/2005/8/layout/lProcess3"/>
    <dgm:cxn modelId="{91237B4C-2BE3-4DF2-80A3-9FF39390E33B}" srcId="{63C722E4-8679-4671-BAFD-95D09FC432BD}" destId="{1999638C-F287-4FF5-A02C-99F4684F5B4B}" srcOrd="0" destOrd="0" parTransId="{E1E0EDFF-9E57-403B-9B2B-615BEB161139}" sibTransId="{4C11614B-8C88-4DB4-8D38-11C7730641DC}"/>
    <dgm:cxn modelId="{2053494E-7459-1A4D-94E7-C67FF4DD2C76}" type="presOf" srcId="{1999638C-F287-4FF5-A02C-99F4684F5B4B}" destId="{2AB05DE7-01FF-E64D-8943-FE5F605B38A8}" srcOrd="0" destOrd="0" presId="urn:microsoft.com/office/officeart/2005/8/layout/lProcess3"/>
    <dgm:cxn modelId="{A3F65A50-2395-274B-B864-2B85DA0AB853}" srcId="{D0072818-8576-49BA-B895-CD98C3FA04B0}" destId="{624BDCEA-B4EC-7348-94B6-D2019E62F676}" srcOrd="0" destOrd="0" parTransId="{76E5BA21-B637-B644-9652-4AC25D6A6DA6}" sibTransId="{535352D4-3590-9844-A48D-7EC13BE0A357}"/>
    <dgm:cxn modelId="{2123195C-1245-E44F-9163-CFE9CFE9960E}" type="presOf" srcId="{D0072818-8576-49BA-B895-CD98C3FA04B0}" destId="{5446F1BC-5D9F-9D4B-BF52-C1D4592FE141}" srcOrd="0" destOrd="0" presId="urn:microsoft.com/office/officeart/2005/8/layout/lProcess3"/>
    <dgm:cxn modelId="{20BBBE6C-15AA-044B-9238-A429C88D8445}" srcId="{63C722E4-8679-4671-BAFD-95D09FC432BD}" destId="{1205020D-A57A-5B4D-AE03-5380A4217253}" srcOrd="3" destOrd="0" parTransId="{3798BE4B-D6F2-A446-B469-0E6B88DEFC52}" sibTransId="{20DA48F9-9712-2E41-989C-036269597E64}"/>
    <dgm:cxn modelId="{08794989-44D8-2043-AC77-AAAB716E0C6E}" type="presOf" srcId="{A0C482EF-707F-A84D-9956-FFDA0E7CBDAA}" destId="{C47336D7-3642-BC42-B351-2A496159FE11}" srcOrd="0" destOrd="0" presId="urn:microsoft.com/office/officeart/2005/8/layout/lProcess3"/>
    <dgm:cxn modelId="{63C47B89-EE85-0B45-B658-0E7B40B7125B}" type="presOf" srcId="{4D4A0262-3DF6-414E-B9CC-254F33FFF110}" destId="{04718DA2-AA3A-5441-8B32-F6645879C1D8}" srcOrd="0" destOrd="0" presId="urn:microsoft.com/office/officeart/2005/8/layout/lProcess3"/>
    <dgm:cxn modelId="{B463948A-955A-7E43-81F5-47C8C10C1885}" type="presOf" srcId="{A09D51AC-C3FC-D14B-8330-BBB11A0A52D5}" destId="{9969C232-B7B2-2E4E-AC27-B8CA67A21264}" srcOrd="0" destOrd="0" presId="urn:microsoft.com/office/officeart/2005/8/layout/lProcess3"/>
    <dgm:cxn modelId="{B649CF91-85B0-40B3-813F-C64CA9830515}" srcId="{63C722E4-8679-4671-BAFD-95D09FC432BD}" destId="{D0072818-8576-49BA-B895-CD98C3FA04B0}" srcOrd="1" destOrd="0" parTransId="{494CB32C-F556-4CE4-AC09-E8FDFBC8293F}" sibTransId="{87F5344A-577A-438A-8886-314F167A6F46}"/>
    <dgm:cxn modelId="{904866C1-91CD-894F-A26F-F7F42AF04BA5}" srcId="{63C722E4-8679-4671-BAFD-95D09FC432BD}" destId="{69C5130B-FCF3-EE46-A081-CF3D609D9AF7}" srcOrd="2" destOrd="0" parTransId="{FF5D4BF7-D2E5-4D47-BAE5-E1E67E6E943A}" sibTransId="{3E902DE8-3B56-264E-8EBB-F0AF2EBCA6F6}"/>
    <dgm:cxn modelId="{025A78C7-FE32-FC4F-AE7A-6DA993C16545}" srcId="{1205020D-A57A-5B4D-AE03-5380A4217253}" destId="{A0C482EF-707F-A84D-9956-FFDA0E7CBDAA}" srcOrd="0" destOrd="0" parTransId="{E9D31C7D-91CB-9E48-B241-08D0F7BA303B}" sibTransId="{18AD1404-9EAF-9B4C-A408-1C7C68BFCA9D}"/>
    <dgm:cxn modelId="{7E6E3BCB-8AE2-EE44-B4A5-E253BB2A4A01}" type="presOf" srcId="{63C722E4-8679-4671-BAFD-95D09FC432BD}" destId="{B33852CB-87F9-FF43-BB87-ADD6036FFB5F}" srcOrd="0" destOrd="0" presId="urn:microsoft.com/office/officeart/2005/8/layout/lProcess3"/>
    <dgm:cxn modelId="{C6AE88F7-8758-2442-A477-F5340F30FBA4}" srcId="{1999638C-F287-4FF5-A02C-99F4684F5B4B}" destId="{4D4A0262-3DF6-414E-B9CC-254F33FFF110}" srcOrd="0" destOrd="0" parTransId="{E71CEA64-C7DF-D145-807A-A9241DED6244}" sibTransId="{A4AECA8A-69C2-AC42-8B4B-4E74F185003D}"/>
    <dgm:cxn modelId="{CEEB93B5-742B-5B4B-B465-1D154E6D893D}" type="presParOf" srcId="{B33852CB-87F9-FF43-BB87-ADD6036FFB5F}" destId="{8C4694F2-DE4E-6A46-8336-46F7DA9A68B9}" srcOrd="0" destOrd="0" presId="urn:microsoft.com/office/officeart/2005/8/layout/lProcess3"/>
    <dgm:cxn modelId="{0877D0BB-E0F1-F24E-9D87-D27BC2C5776F}" type="presParOf" srcId="{8C4694F2-DE4E-6A46-8336-46F7DA9A68B9}" destId="{2AB05DE7-01FF-E64D-8943-FE5F605B38A8}" srcOrd="0" destOrd="0" presId="urn:microsoft.com/office/officeart/2005/8/layout/lProcess3"/>
    <dgm:cxn modelId="{61873EB4-E22E-D74C-B258-7B9091C84B72}" type="presParOf" srcId="{8C4694F2-DE4E-6A46-8336-46F7DA9A68B9}" destId="{E1B32503-BC4F-924E-A921-A6BE5CB5B93C}" srcOrd="1" destOrd="0" presId="urn:microsoft.com/office/officeart/2005/8/layout/lProcess3"/>
    <dgm:cxn modelId="{4E46DC01-4360-5B40-AA54-A5BD81175169}" type="presParOf" srcId="{8C4694F2-DE4E-6A46-8336-46F7DA9A68B9}" destId="{04718DA2-AA3A-5441-8B32-F6645879C1D8}" srcOrd="2" destOrd="0" presId="urn:microsoft.com/office/officeart/2005/8/layout/lProcess3"/>
    <dgm:cxn modelId="{160ADA5F-EDF2-7941-82C8-28C977B2C7A6}" type="presParOf" srcId="{B33852CB-87F9-FF43-BB87-ADD6036FFB5F}" destId="{A1E24070-FBBD-DE44-B776-C519695F8791}" srcOrd="1" destOrd="0" presId="urn:microsoft.com/office/officeart/2005/8/layout/lProcess3"/>
    <dgm:cxn modelId="{219073CE-6440-9E45-AE5C-8A48E0624F05}" type="presParOf" srcId="{B33852CB-87F9-FF43-BB87-ADD6036FFB5F}" destId="{724AA935-A59C-8846-A7DF-6B31E596698A}" srcOrd="2" destOrd="0" presId="urn:microsoft.com/office/officeart/2005/8/layout/lProcess3"/>
    <dgm:cxn modelId="{ECA50DE6-AA75-844E-80C8-4586ABE08E24}" type="presParOf" srcId="{724AA935-A59C-8846-A7DF-6B31E596698A}" destId="{5446F1BC-5D9F-9D4B-BF52-C1D4592FE141}" srcOrd="0" destOrd="0" presId="urn:microsoft.com/office/officeart/2005/8/layout/lProcess3"/>
    <dgm:cxn modelId="{6BBD4336-7924-6D43-86F8-91EB9C931C8D}" type="presParOf" srcId="{724AA935-A59C-8846-A7DF-6B31E596698A}" destId="{E0AD8B45-68F2-8B40-A741-E686C4598DAD}" srcOrd="1" destOrd="0" presId="urn:microsoft.com/office/officeart/2005/8/layout/lProcess3"/>
    <dgm:cxn modelId="{57ABFA06-BD2A-264D-BC22-476D2E6BAFFA}" type="presParOf" srcId="{724AA935-A59C-8846-A7DF-6B31E596698A}" destId="{B488C9DA-6E0D-B748-B4DE-DEE1C2AE71DD}" srcOrd="2" destOrd="0" presId="urn:microsoft.com/office/officeart/2005/8/layout/lProcess3"/>
    <dgm:cxn modelId="{86DF4773-B0F9-044B-A1B8-EACDCBBEAF0E}" type="presParOf" srcId="{B33852CB-87F9-FF43-BB87-ADD6036FFB5F}" destId="{EE00C498-58FE-E941-9A8E-834CA3465040}" srcOrd="3" destOrd="0" presId="urn:microsoft.com/office/officeart/2005/8/layout/lProcess3"/>
    <dgm:cxn modelId="{A456EFCA-C531-324A-B1BE-7ECE7C6CB322}" type="presParOf" srcId="{B33852CB-87F9-FF43-BB87-ADD6036FFB5F}" destId="{E79699AB-BE4B-B94B-8EEC-1433E2724212}" srcOrd="4" destOrd="0" presId="urn:microsoft.com/office/officeart/2005/8/layout/lProcess3"/>
    <dgm:cxn modelId="{51223D30-108B-6746-BEE2-58216CD8B067}" type="presParOf" srcId="{E79699AB-BE4B-B94B-8EEC-1433E2724212}" destId="{71A015E6-1CD2-2A48-B44C-7965C1FFE3B7}" srcOrd="0" destOrd="0" presId="urn:microsoft.com/office/officeart/2005/8/layout/lProcess3"/>
    <dgm:cxn modelId="{D41CBCF0-9441-3C43-A96D-1E818B8AA765}" type="presParOf" srcId="{E79699AB-BE4B-B94B-8EEC-1433E2724212}" destId="{DC7C6D03-D70A-414B-B6A2-A221AB8165CB}" srcOrd="1" destOrd="0" presId="urn:microsoft.com/office/officeart/2005/8/layout/lProcess3"/>
    <dgm:cxn modelId="{6D746288-6E0E-0843-9F29-E9C58E8D6B5C}" type="presParOf" srcId="{E79699AB-BE4B-B94B-8EEC-1433E2724212}" destId="{9969C232-B7B2-2E4E-AC27-B8CA67A21264}" srcOrd="2" destOrd="0" presId="urn:microsoft.com/office/officeart/2005/8/layout/lProcess3"/>
    <dgm:cxn modelId="{D9B1097D-09F4-F847-B452-717ECCE3A09A}" type="presParOf" srcId="{B33852CB-87F9-FF43-BB87-ADD6036FFB5F}" destId="{A895FD07-F5E8-D842-A975-C3D4AC34DBBB}" srcOrd="5" destOrd="0" presId="urn:microsoft.com/office/officeart/2005/8/layout/lProcess3"/>
    <dgm:cxn modelId="{80D7D90C-991D-384F-A08D-507760D96B2F}" type="presParOf" srcId="{B33852CB-87F9-FF43-BB87-ADD6036FFB5F}" destId="{AC4DC246-AD47-9541-8B6C-C479E2C515AE}" srcOrd="6" destOrd="0" presId="urn:microsoft.com/office/officeart/2005/8/layout/lProcess3"/>
    <dgm:cxn modelId="{C9436816-F336-FE42-8C2B-57EA01C5E9C1}" type="presParOf" srcId="{AC4DC246-AD47-9541-8B6C-C479E2C515AE}" destId="{A2BCEA18-47E1-3B4A-BEB3-FADA0543887A}" srcOrd="0" destOrd="0" presId="urn:microsoft.com/office/officeart/2005/8/layout/lProcess3"/>
    <dgm:cxn modelId="{EBCC1BF7-5987-204B-AC38-0837124878F1}" type="presParOf" srcId="{AC4DC246-AD47-9541-8B6C-C479E2C515AE}" destId="{158B1189-415F-B347-86D9-19ED4B887839}" srcOrd="1" destOrd="0" presId="urn:microsoft.com/office/officeart/2005/8/layout/lProcess3"/>
    <dgm:cxn modelId="{31FC41D3-1176-9448-BB46-FB8DD487F191}" type="presParOf" srcId="{AC4DC246-AD47-9541-8B6C-C479E2C515AE}" destId="{C47336D7-3642-BC42-B351-2A496159FE1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722E4-8679-4671-BAFD-95D09FC432BD}" type="doc">
      <dgm:prSet loTypeId="urn:microsoft.com/office/officeart/2005/8/layout/lProcess3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999638C-F287-4FF5-A02C-99F4684F5B4B}">
      <dgm:prSet/>
      <dgm:spPr/>
      <dgm:t>
        <a:bodyPr/>
        <a:lstStyle/>
        <a:p>
          <a:r>
            <a:rPr lang="en-US" b="1" i="0" dirty="0"/>
            <a:t>Pragmatic Applications of Delay Tolerant Networks</a:t>
          </a:r>
          <a:endParaRPr lang="en-US" dirty="0"/>
        </a:p>
      </dgm:t>
    </dgm:pt>
    <dgm:pt modelId="{E1E0EDFF-9E57-403B-9B2B-615BEB161139}" type="parTrans" cxnId="{91237B4C-2BE3-4DF2-80A3-9FF39390E33B}">
      <dgm:prSet/>
      <dgm:spPr/>
      <dgm:t>
        <a:bodyPr/>
        <a:lstStyle/>
        <a:p>
          <a:endParaRPr lang="en-US"/>
        </a:p>
      </dgm:t>
    </dgm:pt>
    <dgm:pt modelId="{4C11614B-8C88-4DB4-8D38-11C7730641DC}" type="sibTrans" cxnId="{91237B4C-2BE3-4DF2-80A3-9FF39390E33B}">
      <dgm:prSet/>
      <dgm:spPr/>
      <dgm:t>
        <a:bodyPr/>
        <a:lstStyle/>
        <a:p>
          <a:endParaRPr lang="en-US"/>
        </a:p>
      </dgm:t>
    </dgm:pt>
    <dgm:pt modelId="{D0072818-8576-49BA-B895-CD98C3FA04B0}">
      <dgm:prSet/>
      <dgm:spPr/>
      <dgm:t>
        <a:bodyPr/>
        <a:lstStyle/>
        <a:p>
          <a:r>
            <a:rPr lang="en-US" b="1" i="0" dirty="0"/>
            <a:t>Smart Homes and the Internet of Things</a:t>
          </a:r>
          <a:endParaRPr lang="en-US" dirty="0"/>
        </a:p>
      </dgm:t>
    </dgm:pt>
    <dgm:pt modelId="{494CB32C-F556-4CE4-AC09-E8FDFBC8293F}" type="parTrans" cxnId="{B649CF91-85B0-40B3-813F-C64CA9830515}">
      <dgm:prSet/>
      <dgm:spPr/>
      <dgm:t>
        <a:bodyPr/>
        <a:lstStyle/>
        <a:p>
          <a:endParaRPr lang="en-US"/>
        </a:p>
      </dgm:t>
    </dgm:pt>
    <dgm:pt modelId="{87F5344A-577A-438A-8886-314F167A6F46}" type="sibTrans" cxnId="{B649CF91-85B0-40B3-813F-C64CA9830515}">
      <dgm:prSet/>
      <dgm:spPr/>
      <dgm:t>
        <a:bodyPr/>
        <a:lstStyle/>
        <a:p>
          <a:endParaRPr lang="en-US"/>
        </a:p>
      </dgm:t>
    </dgm:pt>
    <dgm:pt modelId="{69C5130B-FCF3-EE46-A081-CF3D609D9AF7}">
      <dgm:prSet/>
      <dgm:spPr/>
      <dgm:t>
        <a:bodyPr/>
        <a:lstStyle/>
        <a:p>
          <a:r>
            <a:rPr lang="en-US" b="1" i="0" dirty="0"/>
            <a:t>Low-Cost Smart Cities</a:t>
          </a:r>
          <a:endParaRPr lang="en-US" dirty="0"/>
        </a:p>
      </dgm:t>
    </dgm:pt>
    <dgm:pt modelId="{FF5D4BF7-D2E5-4D47-BAE5-E1E67E6E943A}" type="parTrans" cxnId="{904866C1-91CD-894F-A26F-F7F42AF04BA5}">
      <dgm:prSet/>
      <dgm:spPr/>
      <dgm:t>
        <a:bodyPr/>
        <a:lstStyle/>
        <a:p>
          <a:endParaRPr lang="en-US"/>
        </a:p>
      </dgm:t>
    </dgm:pt>
    <dgm:pt modelId="{3E902DE8-3B56-264E-8EBB-F0AF2EBCA6F6}" type="sibTrans" cxnId="{904866C1-91CD-894F-A26F-F7F42AF04BA5}">
      <dgm:prSet/>
      <dgm:spPr/>
      <dgm:t>
        <a:bodyPr/>
        <a:lstStyle/>
        <a:p>
          <a:endParaRPr lang="en-US"/>
        </a:p>
      </dgm:t>
    </dgm:pt>
    <dgm:pt modelId="{4D4A0262-3DF6-414E-B9CC-254F33FFF110}">
      <dgm:prSet/>
      <dgm:spPr/>
      <dgm:t>
        <a:bodyPr/>
        <a:lstStyle/>
        <a:p>
          <a:r>
            <a:rPr lang="en-US" b="0" i="0" dirty="0"/>
            <a:t>Secure delay tolerant social network for Apple iOS devices</a:t>
          </a:r>
          <a:endParaRPr lang="en-US" dirty="0"/>
        </a:p>
      </dgm:t>
    </dgm:pt>
    <dgm:pt modelId="{E71CEA64-C7DF-D145-807A-A9241DED6244}" type="parTrans" cxnId="{C6AE88F7-8758-2442-A477-F5340F30FBA4}">
      <dgm:prSet/>
      <dgm:spPr/>
      <dgm:t>
        <a:bodyPr/>
        <a:lstStyle/>
        <a:p>
          <a:endParaRPr lang="en-US"/>
        </a:p>
      </dgm:t>
    </dgm:pt>
    <dgm:pt modelId="{A4AECA8A-69C2-AC42-8B4B-4E74F185003D}" type="sibTrans" cxnId="{C6AE88F7-8758-2442-A477-F5340F30FBA4}">
      <dgm:prSet/>
      <dgm:spPr/>
      <dgm:t>
        <a:bodyPr/>
        <a:lstStyle/>
        <a:p>
          <a:endParaRPr lang="en-US"/>
        </a:p>
      </dgm:t>
    </dgm:pt>
    <dgm:pt modelId="{624BDCEA-B4EC-7348-94B6-D2019E62F676}">
      <dgm:prSet/>
      <dgm:spPr/>
      <dgm:t>
        <a:bodyPr/>
        <a:lstStyle/>
        <a:p>
          <a:r>
            <a:rPr lang="en-US" b="0" i="0" dirty="0"/>
            <a:t>Opportunistic wireless communication to enable Smart Homes to flourish </a:t>
          </a:r>
          <a:endParaRPr lang="en-US" dirty="0"/>
        </a:p>
      </dgm:t>
    </dgm:pt>
    <dgm:pt modelId="{76E5BA21-B637-B644-9652-4AC25D6A6DA6}" type="parTrans" cxnId="{A3F65A50-2395-274B-B864-2B85DA0AB853}">
      <dgm:prSet/>
      <dgm:spPr/>
      <dgm:t>
        <a:bodyPr/>
        <a:lstStyle/>
        <a:p>
          <a:endParaRPr lang="en-US"/>
        </a:p>
      </dgm:t>
    </dgm:pt>
    <dgm:pt modelId="{535352D4-3590-9844-A48D-7EC13BE0A357}" type="sibTrans" cxnId="{A3F65A50-2395-274B-B864-2B85DA0AB853}">
      <dgm:prSet/>
      <dgm:spPr/>
      <dgm:t>
        <a:bodyPr/>
        <a:lstStyle/>
        <a:p>
          <a:endParaRPr lang="en-US"/>
        </a:p>
      </dgm:t>
    </dgm:pt>
    <dgm:pt modelId="{A09D51AC-C3FC-D14B-8330-BBB11A0A52D5}">
      <dgm:prSet/>
      <dgm:spPr/>
      <dgm:t>
        <a:bodyPr/>
        <a:lstStyle/>
        <a:p>
          <a:r>
            <a:rPr lang="en-US" dirty="0"/>
            <a:t>Mitigating cost and privacy within social networks and communities</a:t>
          </a:r>
        </a:p>
      </dgm:t>
    </dgm:pt>
    <dgm:pt modelId="{763BA3F5-4B68-F94D-97BE-651090D51321}" type="parTrans" cxnId="{729DD707-8154-3A44-A2C3-F07C7DB5978D}">
      <dgm:prSet/>
      <dgm:spPr/>
      <dgm:t>
        <a:bodyPr/>
        <a:lstStyle/>
        <a:p>
          <a:endParaRPr lang="en-US"/>
        </a:p>
      </dgm:t>
    </dgm:pt>
    <dgm:pt modelId="{B48FE04A-FE4B-C94D-B1E4-72AC0FF8556F}" type="sibTrans" cxnId="{729DD707-8154-3A44-A2C3-F07C7DB5978D}">
      <dgm:prSet/>
      <dgm:spPr/>
      <dgm:t>
        <a:bodyPr/>
        <a:lstStyle/>
        <a:p>
          <a:endParaRPr lang="en-US"/>
        </a:p>
      </dgm:t>
    </dgm:pt>
    <dgm:pt modelId="{B33852CB-87F9-FF43-BB87-ADD6036FFB5F}" type="pres">
      <dgm:prSet presAssocID="{63C722E4-8679-4671-BAFD-95D09FC432B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C4694F2-DE4E-6A46-8336-46F7DA9A68B9}" type="pres">
      <dgm:prSet presAssocID="{1999638C-F287-4FF5-A02C-99F4684F5B4B}" presName="horFlow" presStyleCnt="0"/>
      <dgm:spPr/>
    </dgm:pt>
    <dgm:pt modelId="{2AB05DE7-01FF-E64D-8943-FE5F605B38A8}" type="pres">
      <dgm:prSet presAssocID="{1999638C-F287-4FF5-A02C-99F4684F5B4B}" presName="bigChev" presStyleLbl="node1" presStyleIdx="0" presStyleCnt="3"/>
      <dgm:spPr/>
    </dgm:pt>
    <dgm:pt modelId="{E1B32503-BC4F-924E-A921-A6BE5CB5B93C}" type="pres">
      <dgm:prSet presAssocID="{E71CEA64-C7DF-D145-807A-A9241DED6244}" presName="parTrans" presStyleCnt="0"/>
      <dgm:spPr/>
    </dgm:pt>
    <dgm:pt modelId="{04718DA2-AA3A-5441-8B32-F6645879C1D8}" type="pres">
      <dgm:prSet presAssocID="{4D4A0262-3DF6-414E-B9CC-254F33FFF110}" presName="node" presStyleLbl="alignAccFollowNode1" presStyleIdx="0" presStyleCnt="3" custScaleX="250372">
        <dgm:presLayoutVars>
          <dgm:bulletEnabled val="1"/>
        </dgm:presLayoutVars>
      </dgm:prSet>
      <dgm:spPr/>
    </dgm:pt>
    <dgm:pt modelId="{A1E24070-FBBD-DE44-B776-C519695F8791}" type="pres">
      <dgm:prSet presAssocID="{1999638C-F287-4FF5-A02C-99F4684F5B4B}" presName="vSp" presStyleCnt="0"/>
      <dgm:spPr/>
    </dgm:pt>
    <dgm:pt modelId="{724AA935-A59C-8846-A7DF-6B31E596698A}" type="pres">
      <dgm:prSet presAssocID="{D0072818-8576-49BA-B895-CD98C3FA04B0}" presName="horFlow" presStyleCnt="0"/>
      <dgm:spPr/>
    </dgm:pt>
    <dgm:pt modelId="{5446F1BC-5D9F-9D4B-BF52-C1D4592FE141}" type="pres">
      <dgm:prSet presAssocID="{D0072818-8576-49BA-B895-CD98C3FA04B0}" presName="bigChev" presStyleLbl="node1" presStyleIdx="1" presStyleCnt="3"/>
      <dgm:spPr/>
    </dgm:pt>
    <dgm:pt modelId="{E0AD8B45-68F2-8B40-A741-E686C4598DAD}" type="pres">
      <dgm:prSet presAssocID="{76E5BA21-B637-B644-9652-4AC25D6A6DA6}" presName="parTrans" presStyleCnt="0"/>
      <dgm:spPr/>
    </dgm:pt>
    <dgm:pt modelId="{B488C9DA-6E0D-B748-B4DE-DEE1C2AE71DD}" type="pres">
      <dgm:prSet presAssocID="{624BDCEA-B4EC-7348-94B6-D2019E62F676}" presName="node" presStyleLbl="alignAccFollowNode1" presStyleIdx="1" presStyleCnt="3" custScaleX="251237">
        <dgm:presLayoutVars>
          <dgm:bulletEnabled val="1"/>
        </dgm:presLayoutVars>
      </dgm:prSet>
      <dgm:spPr/>
    </dgm:pt>
    <dgm:pt modelId="{EE00C498-58FE-E941-9A8E-834CA3465040}" type="pres">
      <dgm:prSet presAssocID="{D0072818-8576-49BA-B895-CD98C3FA04B0}" presName="vSp" presStyleCnt="0"/>
      <dgm:spPr/>
    </dgm:pt>
    <dgm:pt modelId="{E79699AB-BE4B-B94B-8EEC-1433E2724212}" type="pres">
      <dgm:prSet presAssocID="{69C5130B-FCF3-EE46-A081-CF3D609D9AF7}" presName="horFlow" presStyleCnt="0"/>
      <dgm:spPr/>
    </dgm:pt>
    <dgm:pt modelId="{71A015E6-1CD2-2A48-B44C-7965C1FFE3B7}" type="pres">
      <dgm:prSet presAssocID="{69C5130B-FCF3-EE46-A081-CF3D609D9AF7}" presName="bigChev" presStyleLbl="node1" presStyleIdx="2" presStyleCnt="3"/>
      <dgm:spPr/>
    </dgm:pt>
    <dgm:pt modelId="{DC7C6D03-D70A-414B-B6A2-A221AB8165CB}" type="pres">
      <dgm:prSet presAssocID="{763BA3F5-4B68-F94D-97BE-651090D51321}" presName="parTrans" presStyleCnt="0"/>
      <dgm:spPr/>
    </dgm:pt>
    <dgm:pt modelId="{9969C232-B7B2-2E4E-AC27-B8CA67A21264}" type="pres">
      <dgm:prSet presAssocID="{A09D51AC-C3FC-D14B-8330-BBB11A0A52D5}" presName="node" presStyleLbl="alignAccFollowNode1" presStyleIdx="2" presStyleCnt="3" custScaleX="249162">
        <dgm:presLayoutVars>
          <dgm:bulletEnabled val="1"/>
        </dgm:presLayoutVars>
      </dgm:prSet>
      <dgm:spPr/>
    </dgm:pt>
  </dgm:ptLst>
  <dgm:cxnLst>
    <dgm:cxn modelId="{729DD707-8154-3A44-A2C3-F07C7DB5978D}" srcId="{69C5130B-FCF3-EE46-A081-CF3D609D9AF7}" destId="{A09D51AC-C3FC-D14B-8330-BBB11A0A52D5}" srcOrd="0" destOrd="0" parTransId="{763BA3F5-4B68-F94D-97BE-651090D51321}" sibTransId="{B48FE04A-FE4B-C94D-B1E4-72AC0FF8556F}"/>
    <dgm:cxn modelId="{AD5CDE08-925D-2A42-A4D2-454F7E163D1B}" type="presOf" srcId="{624BDCEA-B4EC-7348-94B6-D2019E62F676}" destId="{B488C9DA-6E0D-B748-B4DE-DEE1C2AE71DD}" srcOrd="0" destOrd="0" presId="urn:microsoft.com/office/officeart/2005/8/layout/lProcess3"/>
    <dgm:cxn modelId="{CE20A043-B17B-554F-9252-BFC54A528E29}" type="presOf" srcId="{69C5130B-FCF3-EE46-A081-CF3D609D9AF7}" destId="{71A015E6-1CD2-2A48-B44C-7965C1FFE3B7}" srcOrd="0" destOrd="0" presId="urn:microsoft.com/office/officeart/2005/8/layout/lProcess3"/>
    <dgm:cxn modelId="{91237B4C-2BE3-4DF2-80A3-9FF39390E33B}" srcId="{63C722E4-8679-4671-BAFD-95D09FC432BD}" destId="{1999638C-F287-4FF5-A02C-99F4684F5B4B}" srcOrd="0" destOrd="0" parTransId="{E1E0EDFF-9E57-403B-9B2B-615BEB161139}" sibTransId="{4C11614B-8C88-4DB4-8D38-11C7730641DC}"/>
    <dgm:cxn modelId="{2053494E-7459-1A4D-94E7-C67FF4DD2C76}" type="presOf" srcId="{1999638C-F287-4FF5-A02C-99F4684F5B4B}" destId="{2AB05DE7-01FF-E64D-8943-FE5F605B38A8}" srcOrd="0" destOrd="0" presId="urn:microsoft.com/office/officeart/2005/8/layout/lProcess3"/>
    <dgm:cxn modelId="{A3F65A50-2395-274B-B864-2B85DA0AB853}" srcId="{D0072818-8576-49BA-B895-CD98C3FA04B0}" destId="{624BDCEA-B4EC-7348-94B6-D2019E62F676}" srcOrd="0" destOrd="0" parTransId="{76E5BA21-B637-B644-9652-4AC25D6A6DA6}" sibTransId="{535352D4-3590-9844-A48D-7EC13BE0A357}"/>
    <dgm:cxn modelId="{2123195C-1245-E44F-9163-CFE9CFE9960E}" type="presOf" srcId="{D0072818-8576-49BA-B895-CD98C3FA04B0}" destId="{5446F1BC-5D9F-9D4B-BF52-C1D4592FE141}" srcOrd="0" destOrd="0" presId="urn:microsoft.com/office/officeart/2005/8/layout/lProcess3"/>
    <dgm:cxn modelId="{63C47B89-EE85-0B45-B658-0E7B40B7125B}" type="presOf" srcId="{4D4A0262-3DF6-414E-B9CC-254F33FFF110}" destId="{04718DA2-AA3A-5441-8B32-F6645879C1D8}" srcOrd="0" destOrd="0" presId="urn:microsoft.com/office/officeart/2005/8/layout/lProcess3"/>
    <dgm:cxn modelId="{B463948A-955A-7E43-81F5-47C8C10C1885}" type="presOf" srcId="{A09D51AC-C3FC-D14B-8330-BBB11A0A52D5}" destId="{9969C232-B7B2-2E4E-AC27-B8CA67A21264}" srcOrd="0" destOrd="0" presId="urn:microsoft.com/office/officeart/2005/8/layout/lProcess3"/>
    <dgm:cxn modelId="{B649CF91-85B0-40B3-813F-C64CA9830515}" srcId="{63C722E4-8679-4671-BAFD-95D09FC432BD}" destId="{D0072818-8576-49BA-B895-CD98C3FA04B0}" srcOrd="1" destOrd="0" parTransId="{494CB32C-F556-4CE4-AC09-E8FDFBC8293F}" sibTransId="{87F5344A-577A-438A-8886-314F167A6F46}"/>
    <dgm:cxn modelId="{904866C1-91CD-894F-A26F-F7F42AF04BA5}" srcId="{63C722E4-8679-4671-BAFD-95D09FC432BD}" destId="{69C5130B-FCF3-EE46-A081-CF3D609D9AF7}" srcOrd="2" destOrd="0" parTransId="{FF5D4BF7-D2E5-4D47-BAE5-E1E67E6E943A}" sibTransId="{3E902DE8-3B56-264E-8EBB-F0AF2EBCA6F6}"/>
    <dgm:cxn modelId="{7E6E3BCB-8AE2-EE44-B4A5-E253BB2A4A01}" type="presOf" srcId="{63C722E4-8679-4671-BAFD-95D09FC432BD}" destId="{B33852CB-87F9-FF43-BB87-ADD6036FFB5F}" srcOrd="0" destOrd="0" presId="urn:microsoft.com/office/officeart/2005/8/layout/lProcess3"/>
    <dgm:cxn modelId="{C6AE88F7-8758-2442-A477-F5340F30FBA4}" srcId="{1999638C-F287-4FF5-A02C-99F4684F5B4B}" destId="{4D4A0262-3DF6-414E-B9CC-254F33FFF110}" srcOrd="0" destOrd="0" parTransId="{E71CEA64-C7DF-D145-807A-A9241DED6244}" sibTransId="{A4AECA8A-69C2-AC42-8B4B-4E74F185003D}"/>
    <dgm:cxn modelId="{CEEB93B5-742B-5B4B-B465-1D154E6D893D}" type="presParOf" srcId="{B33852CB-87F9-FF43-BB87-ADD6036FFB5F}" destId="{8C4694F2-DE4E-6A46-8336-46F7DA9A68B9}" srcOrd="0" destOrd="0" presId="urn:microsoft.com/office/officeart/2005/8/layout/lProcess3"/>
    <dgm:cxn modelId="{0877D0BB-E0F1-F24E-9D87-D27BC2C5776F}" type="presParOf" srcId="{8C4694F2-DE4E-6A46-8336-46F7DA9A68B9}" destId="{2AB05DE7-01FF-E64D-8943-FE5F605B38A8}" srcOrd="0" destOrd="0" presId="urn:microsoft.com/office/officeart/2005/8/layout/lProcess3"/>
    <dgm:cxn modelId="{61873EB4-E22E-D74C-B258-7B9091C84B72}" type="presParOf" srcId="{8C4694F2-DE4E-6A46-8336-46F7DA9A68B9}" destId="{E1B32503-BC4F-924E-A921-A6BE5CB5B93C}" srcOrd="1" destOrd="0" presId="urn:microsoft.com/office/officeart/2005/8/layout/lProcess3"/>
    <dgm:cxn modelId="{4E46DC01-4360-5B40-AA54-A5BD81175169}" type="presParOf" srcId="{8C4694F2-DE4E-6A46-8336-46F7DA9A68B9}" destId="{04718DA2-AA3A-5441-8B32-F6645879C1D8}" srcOrd="2" destOrd="0" presId="urn:microsoft.com/office/officeart/2005/8/layout/lProcess3"/>
    <dgm:cxn modelId="{160ADA5F-EDF2-7941-82C8-28C977B2C7A6}" type="presParOf" srcId="{B33852CB-87F9-FF43-BB87-ADD6036FFB5F}" destId="{A1E24070-FBBD-DE44-B776-C519695F8791}" srcOrd="1" destOrd="0" presId="urn:microsoft.com/office/officeart/2005/8/layout/lProcess3"/>
    <dgm:cxn modelId="{219073CE-6440-9E45-AE5C-8A48E0624F05}" type="presParOf" srcId="{B33852CB-87F9-FF43-BB87-ADD6036FFB5F}" destId="{724AA935-A59C-8846-A7DF-6B31E596698A}" srcOrd="2" destOrd="0" presId="urn:microsoft.com/office/officeart/2005/8/layout/lProcess3"/>
    <dgm:cxn modelId="{ECA50DE6-AA75-844E-80C8-4586ABE08E24}" type="presParOf" srcId="{724AA935-A59C-8846-A7DF-6B31E596698A}" destId="{5446F1BC-5D9F-9D4B-BF52-C1D4592FE141}" srcOrd="0" destOrd="0" presId="urn:microsoft.com/office/officeart/2005/8/layout/lProcess3"/>
    <dgm:cxn modelId="{6BBD4336-7924-6D43-86F8-91EB9C931C8D}" type="presParOf" srcId="{724AA935-A59C-8846-A7DF-6B31E596698A}" destId="{E0AD8B45-68F2-8B40-A741-E686C4598DAD}" srcOrd="1" destOrd="0" presId="urn:microsoft.com/office/officeart/2005/8/layout/lProcess3"/>
    <dgm:cxn modelId="{57ABFA06-BD2A-264D-BC22-476D2E6BAFFA}" type="presParOf" srcId="{724AA935-A59C-8846-A7DF-6B31E596698A}" destId="{B488C9DA-6E0D-B748-B4DE-DEE1C2AE71DD}" srcOrd="2" destOrd="0" presId="urn:microsoft.com/office/officeart/2005/8/layout/lProcess3"/>
    <dgm:cxn modelId="{86DF4773-B0F9-044B-A1B8-EACDCBBEAF0E}" type="presParOf" srcId="{B33852CB-87F9-FF43-BB87-ADD6036FFB5F}" destId="{EE00C498-58FE-E941-9A8E-834CA3465040}" srcOrd="3" destOrd="0" presId="urn:microsoft.com/office/officeart/2005/8/layout/lProcess3"/>
    <dgm:cxn modelId="{A456EFCA-C531-324A-B1BE-7ECE7C6CB322}" type="presParOf" srcId="{B33852CB-87F9-FF43-BB87-ADD6036FFB5F}" destId="{E79699AB-BE4B-B94B-8EEC-1433E2724212}" srcOrd="4" destOrd="0" presId="urn:microsoft.com/office/officeart/2005/8/layout/lProcess3"/>
    <dgm:cxn modelId="{51223D30-108B-6746-BEE2-58216CD8B067}" type="presParOf" srcId="{E79699AB-BE4B-B94B-8EEC-1433E2724212}" destId="{71A015E6-1CD2-2A48-B44C-7965C1FFE3B7}" srcOrd="0" destOrd="0" presId="urn:microsoft.com/office/officeart/2005/8/layout/lProcess3"/>
    <dgm:cxn modelId="{D41CBCF0-9441-3C43-A96D-1E818B8AA765}" type="presParOf" srcId="{E79699AB-BE4B-B94B-8EEC-1433E2724212}" destId="{DC7C6D03-D70A-414B-B6A2-A221AB8165CB}" srcOrd="1" destOrd="0" presId="urn:microsoft.com/office/officeart/2005/8/layout/lProcess3"/>
    <dgm:cxn modelId="{6D746288-6E0E-0843-9F29-E9C58E8D6B5C}" type="presParOf" srcId="{E79699AB-BE4B-B94B-8EEC-1433E2724212}" destId="{9969C232-B7B2-2E4E-AC27-B8CA67A2126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722E4-8679-4671-BAFD-95D09FC432B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9638C-F287-4FF5-A02C-99F4684F5B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Cost</a:t>
          </a:r>
        </a:p>
        <a:p>
          <a:pPr>
            <a:lnSpc>
              <a:spcPct val="100000"/>
            </a:lnSpc>
          </a:pPr>
          <a:r>
            <a:rPr lang="en-US" sz="2000" dirty="0"/>
            <a:t> Transforming into a smart city is expensive (e.g., between $30 Million and $40 Billion)</a:t>
          </a:r>
        </a:p>
      </dgm:t>
    </dgm:pt>
    <dgm:pt modelId="{E1E0EDFF-9E57-403B-9B2B-615BEB161139}" type="parTrans" cxnId="{91237B4C-2BE3-4DF2-80A3-9FF39390E33B}">
      <dgm:prSet/>
      <dgm:spPr/>
      <dgm:t>
        <a:bodyPr/>
        <a:lstStyle/>
        <a:p>
          <a:endParaRPr lang="en-US"/>
        </a:p>
      </dgm:t>
    </dgm:pt>
    <dgm:pt modelId="{4C11614B-8C88-4DB4-8D38-11C7730641DC}" type="sibTrans" cxnId="{91237B4C-2BE3-4DF2-80A3-9FF39390E33B}">
      <dgm:prSet/>
      <dgm:spPr/>
      <dgm:t>
        <a:bodyPr/>
        <a:lstStyle/>
        <a:p>
          <a:endParaRPr lang="en-US"/>
        </a:p>
      </dgm:t>
    </dgm:pt>
    <dgm:pt modelId="{D0072818-8576-49BA-B895-CD98C3FA04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Privacy</a:t>
          </a:r>
        </a:p>
        <a:p>
          <a:pPr>
            <a:lnSpc>
              <a:spcPct val="100000"/>
            </a:lnSpc>
          </a:pPr>
          <a:r>
            <a:rPr lang="en-US" sz="2000" dirty="0"/>
            <a:t>Data collection and surveillance of smart city technology</a:t>
          </a:r>
        </a:p>
      </dgm:t>
    </dgm:pt>
    <dgm:pt modelId="{494CB32C-F556-4CE4-AC09-E8FDFBC8293F}" type="parTrans" cxnId="{B649CF91-85B0-40B3-813F-C64CA9830515}">
      <dgm:prSet/>
      <dgm:spPr/>
      <dgm:t>
        <a:bodyPr/>
        <a:lstStyle/>
        <a:p>
          <a:endParaRPr lang="en-US"/>
        </a:p>
      </dgm:t>
    </dgm:pt>
    <dgm:pt modelId="{87F5344A-577A-438A-8886-314F167A6F46}" type="sibTrans" cxnId="{B649CF91-85B0-40B3-813F-C64CA9830515}">
      <dgm:prSet/>
      <dgm:spPr/>
      <dgm:t>
        <a:bodyPr/>
        <a:lstStyle/>
        <a:p>
          <a:endParaRPr lang="en-US"/>
        </a:p>
      </dgm:t>
    </dgm:pt>
    <dgm:pt modelId="{8AEC0DC2-8881-49A9-AB60-AE6BAA7A6424}" type="pres">
      <dgm:prSet presAssocID="{63C722E4-8679-4671-BAFD-95D09FC432BD}" presName="root" presStyleCnt="0">
        <dgm:presLayoutVars>
          <dgm:dir/>
          <dgm:resizeHandles val="exact"/>
        </dgm:presLayoutVars>
      </dgm:prSet>
      <dgm:spPr/>
    </dgm:pt>
    <dgm:pt modelId="{B2173E66-DA51-4597-8C69-3E921FE6E41F}" type="pres">
      <dgm:prSet presAssocID="{1999638C-F287-4FF5-A02C-99F4684F5B4B}" presName="compNode" presStyleCnt="0"/>
      <dgm:spPr/>
    </dgm:pt>
    <dgm:pt modelId="{E02AEEC5-4C38-407C-B85F-E442C714B06B}" type="pres">
      <dgm:prSet presAssocID="{1999638C-F287-4FF5-A02C-99F4684F5B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3918BC3-88BB-4BDB-BC54-11F0E2979AF5}" type="pres">
      <dgm:prSet presAssocID="{1999638C-F287-4FF5-A02C-99F4684F5B4B}" presName="spaceRect" presStyleCnt="0"/>
      <dgm:spPr/>
    </dgm:pt>
    <dgm:pt modelId="{40514FFB-5CC8-443B-8F97-B85CA49B2989}" type="pres">
      <dgm:prSet presAssocID="{1999638C-F287-4FF5-A02C-99F4684F5B4B}" presName="textRect" presStyleLbl="revTx" presStyleIdx="0" presStyleCnt="2">
        <dgm:presLayoutVars>
          <dgm:chMax val="1"/>
          <dgm:chPref val="1"/>
        </dgm:presLayoutVars>
      </dgm:prSet>
      <dgm:spPr/>
    </dgm:pt>
    <dgm:pt modelId="{C9CE6563-6149-40A0-9571-63AB882FBCBA}" type="pres">
      <dgm:prSet presAssocID="{4C11614B-8C88-4DB4-8D38-11C7730641DC}" presName="sibTrans" presStyleCnt="0"/>
      <dgm:spPr/>
    </dgm:pt>
    <dgm:pt modelId="{14FA8672-34D1-47CC-A4C2-FCEF356810E4}" type="pres">
      <dgm:prSet presAssocID="{D0072818-8576-49BA-B895-CD98C3FA04B0}" presName="compNode" presStyleCnt="0"/>
      <dgm:spPr/>
    </dgm:pt>
    <dgm:pt modelId="{01699E9E-E8CF-4AB6-BEE0-01B1D72FD4E5}" type="pres">
      <dgm:prSet presAssocID="{D0072818-8576-49BA-B895-CD98C3FA04B0}" presName="iconRect" presStyleLbl="node1" presStyleIdx="1" presStyleCnt="2"/>
      <dgm:spPr>
        <a:blipFill>
          <a:blip xmlns:r="http://schemas.openxmlformats.org/officeDocument/2006/relationships" r:embed="rId2">
            <a:lum bright="-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541A7CC6-7825-41D6-A5EA-9A19EEEB9468}" type="pres">
      <dgm:prSet presAssocID="{D0072818-8576-49BA-B895-CD98C3FA04B0}" presName="spaceRect" presStyleCnt="0"/>
      <dgm:spPr/>
    </dgm:pt>
    <dgm:pt modelId="{E8525125-25F2-4025-94E7-5B521C23C524}" type="pres">
      <dgm:prSet presAssocID="{D0072818-8576-49BA-B895-CD98C3FA04B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1237B4C-2BE3-4DF2-80A3-9FF39390E33B}" srcId="{63C722E4-8679-4671-BAFD-95D09FC432BD}" destId="{1999638C-F287-4FF5-A02C-99F4684F5B4B}" srcOrd="0" destOrd="0" parTransId="{E1E0EDFF-9E57-403B-9B2B-615BEB161139}" sibTransId="{4C11614B-8C88-4DB4-8D38-11C7730641DC}"/>
    <dgm:cxn modelId="{75034553-7145-451D-A5CF-0AA8304F8B6F}" type="presOf" srcId="{63C722E4-8679-4671-BAFD-95D09FC432BD}" destId="{8AEC0DC2-8881-49A9-AB60-AE6BAA7A6424}" srcOrd="0" destOrd="0" presId="urn:microsoft.com/office/officeart/2018/2/layout/IconLabelList"/>
    <dgm:cxn modelId="{16A3CE58-3247-4872-A51A-5E43BF322159}" type="presOf" srcId="{D0072818-8576-49BA-B895-CD98C3FA04B0}" destId="{E8525125-25F2-4025-94E7-5B521C23C524}" srcOrd="0" destOrd="0" presId="urn:microsoft.com/office/officeart/2018/2/layout/IconLabelList"/>
    <dgm:cxn modelId="{B649CF91-85B0-40B3-813F-C64CA9830515}" srcId="{63C722E4-8679-4671-BAFD-95D09FC432BD}" destId="{D0072818-8576-49BA-B895-CD98C3FA04B0}" srcOrd="1" destOrd="0" parTransId="{494CB32C-F556-4CE4-AC09-E8FDFBC8293F}" sibTransId="{87F5344A-577A-438A-8886-314F167A6F46}"/>
    <dgm:cxn modelId="{B374A0EE-9550-4B1F-BC0D-B2A2828F9F5B}" type="presOf" srcId="{1999638C-F287-4FF5-A02C-99F4684F5B4B}" destId="{40514FFB-5CC8-443B-8F97-B85CA49B2989}" srcOrd="0" destOrd="0" presId="urn:microsoft.com/office/officeart/2018/2/layout/IconLabelList"/>
    <dgm:cxn modelId="{A7597EB9-4F2E-4FD3-9466-E7BC79009611}" type="presParOf" srcId="{8AEC0DC2-8881-49A9-AB60-AE6BAA7A6424}" destId="{B2173E66-DA51-4597-8C69-3E921FE6E41F}" srcOrd="0" destOrd="0" presId="urn:microsoft.com/office/officeart/2018/2/layout/IconLabelList"/>
    <dgm:cxn modelId="{71C25CC3-B85A-4F0C-8E82-A0F8A05AE879}" type="presParOf" srcId="{B2173E66-DA51-4597-8C69-3E921FE6E41F}" destId="{E02AEEC5-4C38-407C-B85F-E442C714B06B}" srcOrd="0" destOrd="0" presId="urn:microsoft.com/office/officeart/2018/2/layout/IconLabelList"/>
    <dgm:cxn modelId="{38A0EF8F-DE41-4BC2-9C7E-9E374A873D55}" type="presParOf" srcId="{B2173E66-DA51-4597-8C69-3E921FE6E41F}" destId="{A3918BC3-88BB-4BDB-BC54-11F0E2979AF5}" srcOrd="1" destOrd="0" presId="urn:microsoft.com/office/officeart/2018/2/layout/IconLabelList"/>
    <dgm:cxn modelId="{1C0A78EC-037F-466B-AC5A-5730D1DEA32A}" type="presParOf" srcId="{B2173E66-DA51-4597-8C69-3E921FE6E41F}" destId="{40514FFB-5CC8-443B-8F97-B85CA49B2989}" srcOrd="2" destOrd="0" presId="urn:microsoft.com/office/officeart/2018/2/layout/IconLabelList"/>
    <dgm:cxn modelId="{FED99002-E60E-4314-BE4D-7C29A13171E0}" type="presParOf" srcId="{8AEC0DC2-8881-49A9-AB60-AE6BAA7A6424}" destId="{C9CE6563-6149-40A0-9571-63AB882FBCBA}" srcOrd="1" destOrd="0" presId="urn:microsoft.com/office/officeart/2018/2/layout/IconLabelList"/>
    <dgm:cxn modelId="{F88444B2-5484-472D-A9A1-E97D53C452A2}" type="presParOf" srcId="{8AEC0DC2-8881-49A9-AB60-AE6BAA7A6424}" destId="{14FA8672-34D1-47CC-A4C2-FCEF356810E4}" srcOrd="2" destOrd="0" presId="urn:microsoft.com/office/officeart/2018/2/layout/IconLabelList"/>
    <dgm:cxn modelId="{5A3CFE10-3D4A-4F07-8295-D6AE0E183661}" type="presParOf" srcId="{14FA8672-34D1-47CC-A4C2-FCEF356810E4}" destId="{01699E9E-E8CF-4AB6-BEE0-01B1D72FD4E5}" srcOrd="0" destOrd="0" presId="urn:microsoft.com/office/officeart/2018/2/layout/IconLabelList"/>
    <dgm:cxn modelId="{3F4998AD-C7A2-406C-A75E-4995CA23F7B0}" type="presParOf" srcId="{14FA8672-34D1-47CC-A4C2-FCEF356810E4}" destId="{541A7CC6-7825-41D6-A5EA-9A19EEEB9468}" srcOrd="1" destOrd="0" presId="urn:microsoft.com/office/officeart/2018/2/layout/IconLabelList"/>
    <dgm:cxn modelId="{F318E12A-BA11-454E-923A-38FA129A98D5}" type="presParOf" srcId="{14FA8672-34D1-47CC-A4C2-FCEF356810E4}" destId="{E8525125-25F2-4025-94E7-5B521C23C52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F5705-8D5F-4B76-B1E1-E2CE012C3EF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3876DD2F-A608-4092-837B-278B50D32D83}">
      <dgm:prSet/>
      <dgm:spPr/>
      <dgm:t>
        <a:bodyPr/>
        <a:lstStyle/>
        <a:p>
          <a:r>
            <a:rPr lang="en-US"/>
            <a:t>Electric vehicle charging stations</a:t>
          </a:r>
        </a:p>
      </dgm:t>
    </dgm:pt>
    <dgm:pt modelId="{0A75AE12-E99F-4774-B549-408DC40BCCC1}" type="parTrans" cxnId="{96366243-C3E0-4F49-9E2F-F0D08960B3AE}">
      <dgm:prSet/>
      <dgm:spPr/>
      <dgm:t>
        <a:bodyPr/>
        <a:lstStyle/>
        <a:p>
          <a:endParaRPr lang="en-US"/>
        </a:p>
      </dgm:t>
    </dgm:pt>
    <dgm:pt modelId="{7427057E-A890-417B-9E83-1BCC54500FDF}" type="sibTrans" cxnId="{96366243-C3E0-4F49-9E2F-F0D08960B3AE}">
      <dgm:prSet/>
      <dgm:spPr/>
      <dgm:t>
        <a:bodyPr/>
        <a:lstStyle/>
        <a:p>
          <a:endParaRPr lang="en-US"/>
        </a:p>
      </dgm:t>
    </dgm:pt>
    <dgm:pt modelId="{C1B74D90-C46A-47F2-81D7-A303C29A4A22}">
      <dgm:prSet/>
      <dgm:spPr/>
      <dgm:t>
        <a:bodyPr/>
        <a:lstStyle/>
        <a:p>
          <a:r>
            <a:rPr lang="en-US"/>
            <a:t>Electric/autonomous public transportation vehicles</a:t>
          </a:r>
        </a:p>
      </dgm:t>
    </dgm:pt>
    <dgm:pt modelId="{FD52A0C7-A2A3-4F3C-AF89-BBD922B8F730}" type="parTrans" cxnId="{07F2E756-C614-4A8A-997E-E37CE8C856E5}">
      <dgm:prSet/>
      <dgm:spPr/>
      <dgm:t>
        <a:bodyPr/>
        <a:lstStyle/>
        <a:p>
          <a:endParaRPr lang="en-US"/>
        </a:p>
      </dgm:t>
    </dgm:pt>
    <dgm:pt modelId="{331CCC35-9143-49A9-9BB1-A6EFC8857D2E}" type="sibTrans" cxnId="{07F2E756-C614-4A8A-997E-E37CE8C856E5}">
      <dgm:prSet/>
      <dgm:spPr/>
      <dgm:t>
        <a:bodyPr/>
        <a:lstStyle/>
        <a:p>
          <a:endParaRPr lang="en-US"/>
        </a:p>
      </dgm:t>
    </dgm:pt>
    <dgm:pt modelId="{106071B3-DA94-4779-B1F5-C0AF70DE5984}">
      <dgm:prSet/>
      <dgm:spPr/>
      <dgm:t>
        <a:bodyPr/>
        <a:lstStyle/>
        <a:p>
          <a:r>
            <a:rPr lang="en-US"/>
            <a:t>Connected vehicles using a smart grid</a:t>
          </a:r>
        </a:p>
      </dgm:t>
    </dgm:pt>
    <dgm:pt modelId="{E8BFD698-CB4D-40FC-87AD-0703CF4669C6}" type="parTrans" cxnId="{5FE085A4-E986-4299-9C91-FD1362A633A5}">
      <dgm:prSet/>
      <dgm:spPr/>
      <dgm:t>
        <a:bodyPr/>
        <a:lstStyle/>
        <a:p>
          <a:endParaRPr lang="en-US"/>
        </a:p>
      </dgm:t>
    </dgm:pt>
    <dgm:pt modelId="{BC9DE3C0-245E-41EB-ACA8-72D390179793}" type="sibTrans" cxnId="{5FE085A4-E986-4299-9C91-FD1362A633A5}">
      <dgm:prSet/>
      <dgm:spPr/>
      <dgm:t>
        <a:bodyPr/>
        <a:lstStyle/>
        <a:p>
          <a:endParaRPr lang="en-US"/>
        </a:p>
      </dgm:t>
    </dgm:pt>
    <dgm:pt modelId="{D66BBFFD-12D5-4756-A8DA-07808A37A871}">
      <dgm:prSet/>
      <dgm:spPr/>
      <dgm:t>
        <a:bodyPr/>
        <a:lstStyle/>
        <a:p>
          <a:r>
            <a:rPr lang="en-US"/>
            <a:t>User mobile applications</a:t>
          </a:r>
        </a:p>
      </dgm:t>
    </dgm:pt>
    <dgm:pt modelId="{3C348FA3-9468-442B-B0CF-4CC8E8B8FF3B}" type="parTrans" cxnId="{C26C6A1F-9B8D-47B4-97FB-9481E07D953C}">
      <dgm:prSet/>
      <dgm:spPr/>
      <dgm:t>
        <a:bodyPr/>
        <a:lstStyle/>
        <a:p>
          <a:endParaRPr lang="en-US"/>
        </a:p>
      </dgm:t>
    </dgm:pt>
    <dgm:pt modelId="{565F81BC-5E93-4199-9649-889102636649}" type="sibTrans" cxnId="{C26C6A1F-9B8D-47B4-97FB-9481E07D953C}">
      <dgm:prSet/>
      <dgm:spPr/>
      <dgm:t>
        <a:bodyPr/>
        <a:lstStyle/>
        <a:p>
          <a:endParaRPr lang="en-US"/>
        </a:p>
      </dgm:t>
    </dgm:pt>
    <dgm:pt modelId="{170C3B38-FF22-4343-AB88-F5BFAB600D41}">
      <dgm:prSet/>
      <dgm:spPr/>
      <dgm:t>
        <a:bodyPr/>
        <a:lstStyle/>
        <a:p>
          <a:r>
            <a:rPr lang="en-US"/>
            <a:t>Traffic signaling priority</a:t>
          </a:r>
        </a:p>
      </dgm:t>
    </dgm:pt>
    <dgm:pt modelId="{1DE83B4F-746C-49DF-AE27-094AF70F3AD6}" type="parTrans" cxnId="{6A94A310-ED77-411D-8B3A-50CE343F04E0}">
      <dgm:prSet/>
      <dgm:spPr/>
      <dgm:t>
        <a:bodyPr/>
        <a:lstStyle/>
        <a:p>
          <a:endParaRPr lang="en-US"/>
        </a:p>
      </dgm:t>
    </dgm:pt>
    <dgm:pt modelId="{275052F0-A1B1-4A9F-BCB4-3979BD5A361B}" type="sibTrans" cxnId="{6A94A310-ED77-411D-8B3A-50CE343F04E0}">
      <dgm:prSet/>
      <dgm:spPr/>
      <dgm:t>
        <a:bodyPr/>
        <a:lstStyle/>
        <a:p>
          <a:endParaRPr lang="en-US"/>
        </a:p>
      </dgm:t>
    </dgm:pt>
    <dgm:pt modelId="{4632E0ED-E4FF-4E8E-B69B-D709CCA2CA22}" type="pres">
      <dgm:prSet presAssocID="{530F5705-8D5F-4B76-B1E1-E2CE012C3EFD}" presName="root" presStyleCnt="0">
        <dgm:presLayoutVars>
          <dgm:dir/>
          <dgm:resizeHandles val="exact"/>
        </dgm:presLayoutVars>
      </dgm:prSet>
      <dgm:spPr/>
    </dgm:pt>
    <dgm:pt modelId="{8EAE5DB7-1670-49C2-AAA1-0F8CB62DE4FC}" type="pres">
      <dgm:prSet presAssocID="{530F5705-8D5F-4B76-B1E1-E2CE012C3EFD}" presName="container" presStyleCnt="0">
        <dgm:presLayoutVars>
          <dgm:dir/>
          <dgm:resizeHandles val="exact"/>
        </dgm:presLayoutVars>
      </dgm:prSet>
      <dgm:spPr/>
    </dgm:pt>
    <dgm:pt modelId="{9380052B-2C4E-47E9-ABF6-7A29165A5504}" type="pres">
      <dgm:prSet presAssocID="{3876DD2F-A608-4092-837B-278B50D32D83}" presName="compNode" presStyleCnt="0"/>
      <dgm:spPr/>
    </dgm:pt>
    <dgm:pt modelId="{A5FC9AE7-2D99-46C0-905D-13AAA0FA7F3B}" type="pres">
      <dgm:prSet presAssocID="{3876DD2F-A608-4092-837B-278B50D32D83}" presName="iconBgRect" presStyleLbl="bgShp" presStyleIdx="0" presStyleCnt="5"/>
      <dgm:spPr/>
    </dgm:pt>
    <dgm:pt modelId="{FF8D5F9D-19C1-424C-AA4C-1EFE01042CB6}" type="pres">
      <dgm:prSet presAssocID="{3876DD2F-A608-4092-837B-278B50D32D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AFE5D2BC-6FF1-4491-B476-6E0D7CFC326D}" type="pres">
      <dgm:prSet presAssocID="{3876DD2F-A608-4092-837B-278B50D32D83}" presName="spaceRect" presStyleCnt="0"/>
      <dgm:spPr/>
    </dgm:pt>
    <dgm:pt modelId="{89039B51-44A4-489F-8CA6-25D9DCFA0D41}" type="pres">
      <dgm:prSet presAssocID="{3876DD2F-A608-4092-837B-278B50D32D83}" presName="textRect" presStyleLbl="revTx" presStyleIdx="0" presStyleCnt="5">
        <dgm:presLayoutVars>
          <dgm:chMax val="1"/>
          <dgm:chPref val="1"/>
        </dgm:presLayoutVars>
      </dgm:prSet>
      <dgm:spPr/>
    </dgm:pt>
    <dgm:pt modelId="{21CC159A-DFA0-4E3B-90B6-9046D785B97E}" type="pres">
      <dgm:prSet presAssocID="{7427057E-A890-417B-9E83-1BCC54500FDF}" presName="sibTrans" presStyleLbl="sibTrans2D1" presStyleIdx="0" presStyleCnt="0"/>
      <dgm:spPr/>
    </dgm:pt>
    <dgm:pt modelId="{A9752E8B-2AFC-47B1-8A4D-E02A8E4106B9}" type="pres">
      <dgm:prSet presAssocID="{C1B74D90-C46A-47F2-81D7-A303C29A4A22}" presName="compNode" presStyleCnt="0"/>
      <dgm:spPr/>
    </dgm:pt>
    <dgm:pt modelId="{D5F3C95A-9CC2-43D6-BC06-7FDDDB5520D4}" type="pres">
      <dgm:prSet presAssocID="{C1B74D90-C46A-47F2-81D7-A303C29A4A22}" presName="iconBgRect" presStyleLbl="bgShp" presStyleIdx="1" presStyleCnt="5"/>
      <dgm:spPr/>
    </dgm:pt>
    <dgm:pt modelId="{0DAF05B8-688A-4E4E-951E-DA3F88047252}" type="pres">
      <dgm:prSet presAssocID="{C1B74D90-C46A-47F2-81D7-A303C29A4A2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3246984A-4032-4805-A528-4E95E32ECD4F}" type="pres">
      <dgm:prSet presAssocID="{C1B74D90-C46A-47F2-81D7-A303C29A4A22}" presName="spaceRect" presStyleCnt="0"/>
      <dgm:spPr/>
    </dgm:pt>
    <dgm:pt modelId="{0B94F467-4452-456C-97DA-B97D8D0B8C69}" type="pres">
      <dgm:prSet presAssocID="{C1B74D90-C46A-47F2-81D7-A303C29A4A22}" presName="textRect" presStyleLbl="revTx" presStyleIdx="1" presStyleCnt="5">
        <dgm:presLayoutVars>
          <dgm:chMax val="1"/>
          <dgm:chPref val="1"/>
        </dgm:presLayoutVars>
      </dgm:prSet>
      <dgm:spPr/>
    </dgm:pt>
    <dgm:pt modelId="{C8618A61-A873-4068-8997-917FAB072359}" type="pres">
      <dgm:prSet presAssocID="{331CCC35-9143-49A9-9BB1-A6EFC8857D2E}" presName="sibTrans" presStyleLbl="sibTrans2D1" presStyleIdx="0" presStyleCnt="0"/>
      <dgm:spPr/>
    </dgm:pt>
    <dgm:pt modelId="{75DC59E8-F7CA-4AF2-815D-4E07B1EA9957}" type="pres">
      <dgm:prSet presAssocID="{106071B3-DA94-4779-B1F5-C0AF70DE5984}" presName="compNode" presStyleCnt="0"/>
      <dgm:spPr/>
    </dgm:pt>
    <dgm:pt modelId="{113A6540-B89A-4D97-9E7A-A28572A109AD}" type="pres">
      <dgm:prSet presAssocID="{106071B3-DA94-4779-B1F5-C0AF70DE5984}" presName="iconBgRect" presStyleLbl="bgShp" presStyleIdx="2" presStyleCnt="5"/>
      <dgm:spPr/>
    </dgm:pt>
    <dgm:pt modelId="{927FC243-E2FE-4B98-958E-60481BB3AB3C}" type="pres">
      <dgm:prSet presAssocID="{106071B3-DA94-4779-B1F5-C0AF70DE598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34A373EC-FB22-4AB1-996B-1E09DDA04FA3}" type="pres">
      <dgm:prSet presAssocID="{106071B3-DA94-4779-B1F5-C0AF70DE5984}" presName="spaceRect" presStyleCnt="0"/>
      <dgm:spPr/>
    </dgm:pt>
    <dgm:pt modelId="{D8F6A814-9693-413F-AAFF-2D913E4A5D05}" type="pres">
      <dgm:prSet presAssocID="{106071B3-DA94-4779-B1F5-C0AF70DE5984}" presName="textRect" presStyleLbl="revTx" presStyleIdx="2" presStyleCnt="5">
        <dgm:presLayoutVars>
          <dgm:chMax val="1"/>
          <dgm:chPref val="1"/>
        </dgm:presLayoutVars>
      </dgm:prSet>
      <dgm:spPr/>
    </dgm:pt>
    <dgm:pt modelId="{EAB37625-5474-40BC-8DE4-8D10A17D6F6E}" type="pres">
      <dgm:prSet presAssocID="{BC9DE3C0-245E-41EB-ACA8-72D390179793}" presName="sibTrans" presStyleLbl="sibTrans2D1" presStyleIdx="0" presStyleCnt="0"/>
      <dgm:spPr/>
    </dgm:pt>
    <dgm:pt modelId="{37DD925D-5634-4D5D-84A2-1A7A89087CA3}" type="pres">
      <dgm:prSet presAssocID="{D66BBFFD-12D5-4756-A8DA-07808A37A871}" presName="compNode" presStyleCnt="0"/>
      <dgm:spPr/>
    </dgm:pt>
    <dgm:pt modelId="{C97241FC-1FA9-4889-8BC1-F84BE92C702F}" type="pres">
      <dgm:prSet presAssocID="{D66BBFFD-12D5-4756-A8DA-07808A37A871}" presName="iconBgRect" presStyleLbl="bgShp" presStyleIdx="3" presStyleCnt="5"/>
      <dgm:spPr/>
    </dgm:pt>
    <dgm:pt modelId="{E327AA8C-B8FD-43E8-9C02-D1AAB595B502}" type="pres">
      <dgm:prSet presAssocID="{D66BBFFD-12D5-4756-A8DA-07808A37A87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E0B04D7A-C2AF-497D-8490-30B4CC90DEBC}" type="pres">
      <dgm:prSet presAssocID="{D66BBFFD-12D5-4756-A8DA-07808A37A871}" presName="spaceRect" presStyleCnt="0"/>
      <dgm:spPr/>
    </dgm:pt>
    <dgm:pt modelId="{5EFF964A-C2B6-408C-8F42-1DED704382D3}" type="pres">
      <dgm:prSet presAssocID="{D66BBFFD-12D5-4756-A8DA-07808A37A871}" presName="textRect" presStyleLbl="revTx" presStyleIdx="3" presStyleCnt="5">
        <dgm:presLayoutVars>
          <dgm:chMax val="1"/>
          <dgm:chPref val="1"/>
        </dgm:presLayoutVars>
      </dgm:prSet>
      <dgm:spPr/>
    </dgm:pt>
    <dgm:pt modelId="{A3209301-7C8F-40B4-AF88-F3604A8F9FFD}" type="pres">
      <dgm:prSet presAssocID="{565F81BC-5E93-4199-9649-889102636649}" presName="sibTrans" presStyleLbl="sibTrans2D1" presStyleIdx="0" presStyleCnt="0"/>
      <dgm:spPr/>
    </dgm:pt>
    <dgm:pt modelId="{7E8EAD89-CF87-4B85-9421-48F05E2A2C46}" type="pres">
      <dgm:prSet presAssocID="{170C3B38-FF22-4343-AB88-F5BFAB600D41}" presName="compNode" presStyleCnt="0"/>
      <dgm:spPr/>
    </dgm:pt>
    <dgm:pt modelId="{CDCAA1DE-BC5F-470A-8FFE-DC54ADC0AA39}" type="pres">
      <dgm:prSet presAssocID="{170C3B38-FF22-4343-AB88-F5BFAB600D41}" presName="iconBgRect" presStyleLbl="bgShp" presStyleIdx="4" presStyleCnt="5"/>
      <dgm:spPr/>
    </dgm:pt>
    <dgm:pt modelId="{DFB60359-A0F8-4C45-B347-0E88B949C404}" type="pres">
      <dgm:prSet presAssocID="{170C3B38-FF22-4343-AB88-F5BFAB600D4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0B2C888-0EC1-43EA-A1C5-87F3758401BF}" type="pres">
      <dgm:prSet presAssocID="{170C3B38-FF22-4343-AB88-F5BFAB600D41}" presName="spaceRect" presStyleCnt="0"/>
      <dgm:spPr/>
    </dgm:pt>
    <dgm:pt modelId="{D166372F-5534-4FC1-BF71-92BD6B95878B}" type="pres">
      <dgm:prSet presAssocID="{170C3B38-FF22-4343-AB88-F5BFAB600D4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A94A310-ED77-411D-8B3A-50CE343F04E0}" srcId="{530F5705-8D5F-4B76-B1E1-E2CE012C3EFD}" destId="{170C3B38-FF22-4343-AB88-F5BFAB600D41}" srcOrd="4" destOrd="0" parTransId="{1DE83B4F-746C-49DF-AE27-094AF70F3AD6}" sibTransId="{275052F0-A1B1-4A9F-BCB4-3979BD5A361B}"/>
    <dgm:cxn modelId="{C26C6A1F-9B8D-47B4-97FB-9481E07D953C}" srcId="{530F5705-8D5F-4B76-B1E1-E2CE012C3EFD}" destId="{D66BBFFD-12D5-4756-A8DA-07808A37A871}" srcOrd="3" destOrd="0" parTransId="{3C348FA3-9468-442B-B0CF-4CC8E8B8FF3B}" sibTransId="{565F81BC-5E93-4199-9649-889102636649}"/>
    <dgm:cxn modelId="{74889528-C661-A242-ACE6-EECF3A83475B}" type="presOf" srcId="{BC9DE3C0-245E-41EB-ACA8-72D390179793}" destId="{EAB37625-5474-40BC-8DE4-8D10A17D6F6E}" srcOrd="0" destOrd="0" presId="urn:microsoft.com/office/officeart/2018/2/layout/IconCircleList"/>
    <dgm:cxn modelId="{8D3AC742-EECC-F746-BBE5-6D70AA3451F6}" type="presOf" srcId="{3876DD2F-A608-4092-837B-278B50D32D83}" destId="{89039B51-44A4-489F-8CA6-25D9DCFA0D41}" srcOrd="0" destOrd="0" presId="urn:microsoft.com/office/officeart/2018/2/layout/IconCircleList"/>
    <dgm:cxn modelId="{96366243-C3E0-4F49-9E2F-F0D08960B3AE}" srcId="{530F5705-8D5F-4B76-B1E1-E2CE012C3EFD}" destId="{3876DD2F-A608-4092-837B-278B50D32D83}" srcOrd="0" destOrd="0" parTransId="{0A75AE12-E99F-4774-B549-408DC40BCCC1}" sibTransId="{7427057E-A890-417B-9E83-1BCC54500FDF}"/>
    <dgm:cxn modelId="{07F2E756-C614-4A8A-997E-E37CE8C856E5}" srcId="{530F5705-8D5F-4B76-B1E1-E2CE012C3EFD}" destId="{C1B74D90-C46A-47F2-81D7-A303C29A4A22}" srcOrd="1" destOrd="0" parTransId="{FD52A0C7-A2A3-4F3C-AF89-BBD922B8F730}" sibTransId="{331CCC35-9143-49A9-9BB1-A6EFC8857D2E}"/>
    <dgm:cxn modelId="{3C5A9561-8F62-894D-8BED-486679870CB7}" type="presOf" srcId="{530F5705-8D5F-4B76-B1E1-E2CE012C3EFD}" destId="{4632E0ED-E4FF-4E8E-B69B-D709CCA2CA22}" srcOrd="0" destOrd="0" presId="urn:microsoft.com/office/officeart/2018/2/layout/IconCircleList"/>
    <dgm:cxn modelId="{CEBF3567-CF39-9447-AA6A-4111A38F3436}" type="presOf" srcId="{D66BBFFD-12D5-4756-A8DA-07808A37A871}" destId="{5EFF964A-C2B6-408C-8F42-1DED704382D3}" srcOrd="0" destOrd="0" presId="urn:microsoft.com/office/officeart/2018/2/layout/IconCircleList"/>
    <dgm:cxn modelId="{FC9D3268-ACC3-744C-A0D2-10AC33CA0CA3}" type="presOf" srcId="{106071B3-DA94-4779-B1F5-C0AF70DE5984}" destId="{D8F6A814-9693-413F-AAFF-2D913E4A5D05}" srcOrd="0" destOrd="0" presId="urn:microsoft.com/office/officeart/2018/2/layout/IconCircleList"/>
    <dgm:cxn modelId="{C263EE6E-638F-1541-B7D9-A2AC076CD810}" type="presOf" srcId="{7427057E-A890-417B-9E83-1BCC54500FDF}" destId="{21CC159A-DFA0-4E3B-90B6-9046D785B97E}" srcOrd="0" destOrd="0" presId="urn:microsoft.com/office/officeart/2018/2/layout/IconCircleList"/>
    <dgm:cxn modelId="{09DF1C6F-EAF5-CB46-A34B-029C0E705FB0}" type="presOf" srcId="{565F81BC-5E93-4199-9649-889102636649}" destId="{A3209301-7C8F-40B4-AF88-F3604A8F9FFD}" srcOrd="0" destOrd="0" presId="urn:microsoft.com/office/officeart/2018/2/layout/IconCircleList"/>
    <dgm:cxn modelId="{5FE085A4-E986-4299-9C91-FD1362A633A5}" srcId="{530F5705-8D5F-4B76-B1E1-E2CE012C3EFD}" destId="{106071B3-DA94-4779-B1F5-C0AF70DE5984}" srcOrd="2" destOrd="0" parTransId="{E8BFD698-CB4D-40FC-87AD-0703CF4669C6}" sibTransId="{BC9DE3C0-245E-41EB-ACA8-72D390179793}"/>
    <dgm:cxn modelId="{4D1D96A8-C925-B842-9E85-F1BE16402B36}" type="presOf" srcId="{C1B74D90-C46A-47F2-81D7-A303C29A4A22}" destId="{0B94F467-4452-456C-97DA-B97D8D0B8C69}" srcOrd="0" destOrd="0" presId="urn:microsoft.com/office/officeart/2018/2/layout/IconCircleList"/>
    <dgm:cxn modelId="{FA8926B2-B244-DE47-86F0-83456866E161}" type="presOf" srcId="{170C3B38-FF22-4343-AB88-F5BFAB600D41}" destId="{D166372F-5534-4FC1-BF71-92BD6B95878B}" srcOrd="0" destOrd="0" presId="urn:microsoft.com/office/officeart/2018/2/layout/IconCircleList"/>
    <dgm:cxn modelId="{C6F828B5-DAE0-1C4E-8DF2-ECD968B4E5B4}" type="presOf" srcId="{331CCC35-9143-49A9-9BB1-A6EFC8857D2E}" destId="{C8618A61-A873-4068-8997-917FAB072359}" srcOrd="0" destOrd="0" presId="urn:microsoft.com/office/officeart/2018/2/layout/IconCircleList"/>
    <dgm:cxn modelId="{4F3D4C41-9149-C241-B279-C88BB3FBB3EC}" type="presParOf" srcId="{4632E0ED-E4FF-4E8E-B69B-D709CCA2CA22}" destId="{8EAE5DB7-1670-49C2-AAA1-0F8CB62DE4FC}" srcOrd="0" destOrd="0" presId="urn:microsoft.com/office/officeart/2018/2/layout/IconCircleList"/>
    <dgm:cxn modelId="{2A50FF80-E1E5-6C4C-8F27-DA6AC51963CF}" type="presParOf" srcId="{8EAE5DB7-1670-49C2-AAA1-0F8CB62DE4FC}" destId="{9380052B-2C4E-47E9-ABF6-7A29165A5504}" srcOrd="0" destOrd="0" presId="urn:microsoft.com/office/officeart/2018/2/layout/IconCircleList"/>
    <dgm:cxn modelId="{8C808CAD-4842-694F-8096-8D5854D28F34}" type="presParOf" srcId="{9380052B-2C4E-47E9-ABF6-7A29165A5504}" destId="{A5FC9AE7-2D99-46C0-905D-13AAA0FA7F3B}" srcOrd="0" destOrd="0" presId="urn:microsoft.com/office/officeart/2018/2/layout/IconCircleList"/>
    <dgm:cxn modelId="{1E2F27CD-B447-0444-94FA-4739E3744D88}" type="presParOf" srcId="{9380052B-2C4E-47E9-ABF6-7A29165A5504}" destId="{FF8D5F9D-19C1-424C-AA4C-1EFE01042CB6}" srcOrd="1" destOrd="0" presId="urn:microsoft.com/office/officeart/2018/2/layout/IconCircleList"/>
    <dgm:cxn modelId="{BC0E073B-2232-5946-9914-11C9347C516A}" type="presParOf" srcId="{9380052B-2C4E-47E9-ABF6-7A29165A5504}" destId="{AFE5D2BC-6FF1-4491-B476-6E0D7CFC326D}" srcOrd="2" destOrd="0" presId="urn:microsoft.com/office/officeart/2018/2/layout/IconCircleList"/>
    <dgm:cxn modelId="{83F68203-DFE7-3140-A95F-0F8EC39DC112}" type="presParOf" srcId="{9380052B-2C4E-47E9-ABF6-7A29165A5504}" destId="{89039B51-44A4-489F-8CA6-25D9DCFA0D41}" srcOrd="3" destOrd="0" presId="urn:microsoft.com/office/officeart/2018/2/layout/IconCircleList"/>
    <dgm:cxn modelId="{02D2F545-39CA-D045-A829-B36A20696D90}" type="presParOf" srcId="{8EAE5DB7-1670-49C2-AAA1-0F8CB62DE4FC}" destId="{21CC159A-DFA0-4E3B-90B6-9046D785B97E}" srcOrd="1" destOrd="0" presId="urn:microsoft.com/office/officeart/2018/2/layout/IconCircleList"/>
    <dgm:cxn modelId="{DB7E73CE-B461-3749-BE66-E6882B3D175C}" type="presParOf" srcId="{8EAE5DB7-1670-49C2-AAA1-0F8CB62DE4FC}" destId="{A9752E8B-2AFC-47B1-8A4D-E02A8E4106B9}" srcOrd="2" destOrd="0" presId="urn:microsoft.com/office/officeart/2018/2/layout/IconCircleList"/>
    <dgm:cxn modelId="{A26676CD-CBBB-9D45-8788-E2BAADDFEDA9}" type="presParOf" srcId="{A9752E8B-2AFC-47B1-8A4D-E02A8E4106B9}" destId="{D5F3C95A-9CC2-43D6-BC06-7FDDDB5520D4}" srcOrd="0" destOrd="0" presId="urn:microsoft.com/office/officeart/2018/2/layout/IconCircleList"/>
    <dgm:cxn modelId="{9339CFFE-F6B9-094C-97CF-D5FB83BAD2B8}" type="presParOf" srcId="{A9752E8B-2AFC-47B1-8A4D-E02A8E4106B9}" destId="{0DAF05B8-688A-4E4E-951E-DA3F88047252}" srcOrd="1" destOrd="0" presId="urn:microsoft.com/office/officeart/2018/2/layout/IconCircleList"/>
    <dgm:cxn modelId="{9A8B8247-EF2F-E844-912E-2BF42D52D6F8}" type="presParOf" srcId="{A9752E8B-2AFC-47B1-8A4D-E02A8E4106B9}" destId="{3246984A-4032-4805-A528-4E95E32ECD4F}" srcOrd="2" destOrd="0" presId="urn:microsoft.com/office/officeart/2018/2/layout/IconCircleList"/>
    <dgm:cxn modelId="{FE21C719-A77D-6848-AD0F-4C5A7B38C719}" type="presParOf" srcId="{A9752E8B-2AFC-47B1-8A4D-E02A8E4106B9}" destId="{0B94F467-4452-456C-97DA-B97D8D0B8C69}" srcOrd="3" destOrd="0" presId="urn:microsoft.com/office/officeart/2018/2/layout/IconCircleList"/>
    <dgm:cxn modelId="{F0CEBF53-219F-9441-BC1E-F5A24C4E4325}" type="presParOf" srcId="{8EAE5DB7-1670-49C2-AAA1-0F8CB62DE4FC}" destId="{C8618A61-A873-4068-8997-917FAB072359}" srcOrd="3" destOrd="0" presId="urn:microsoft.com/office/officeart/2018/2/layout/IconCircleList"/>
    <dgm:cxn modelId="{24EC8976-FAFE-A844-9AD3-DBD39FE405C4}" type="presParOf" srcId="{8EAE5DB7-1670-49C2-AAA1-0F8CB62DE4FC}" destId="{75DC59E8-F7CA-4AF2-815D-4E07B1EA9957}" srcOrd="4" destOrd="0" presId="urn:microsoft.com/office/officeart/2018/2/layout/IconCircleList"/>
    <dgm:cxn modelId="{AED5F654-F95C-2B43-AC60-534672472D14}" type="presParOf" srcId="{75DC59E8-F7CA-4AF2-815D-4E07B1EA9957}" destId="{113A6540-B89A-4D97-9E7A-A28572A109AD}" srcOrd="0" destOrd="0" presId="urn:microsoft.com/office/officeart/2018/2/layout/IconCircleList"/>
    <dgm:cxn modelId="{AFC9CBD1-E28F-C34C-A372-DBE433A69E32}" type="presParOf" srcId="{75DC59E8-F7CA-4AF2-815D-4E07B1EA9957}" destId="{927FC243-E2FE-4B98-958E-60481BB3AB3C}" srcOrd="1" destOrd="0" presId="urn:microsoft.com/office/officeart/2018/2/layout/IconCircleList"/>
    <dgm:cxn modelId="{4B9736F6-180D-6747-AFC7-D17EAFFE4A5D}" type="presParOf" srcId="{75DC59E8-F7CA-4AF2-815D-4E07B1EA9957}" destId="{34A373EC-FB22-4AB1-996B-1E09DDA04FA3}" srcOrd="2" destOrd="0" presId="urn:microsoft.com/office/officeart/2018/2/layout/IconCircleList"/>
    <dgm:cxn modelId="{5CD4EFC7-30AC-D34F-AE6E-F9FE05C3B125}" type="presParOf" srcId="{75DC59E8-F7CA-4AF2-815D-4E07B1EA9957}" destId="{D8F6A814-9693-413F-AAFF-2D913E4A5D05}" srcOrd="3" destOrd="0" presId="urn:microsoft.com/office/officeart/2018/2/layout/IconCircleList"/>
    <dgm:cxn modelId="{D90F20DF-F3DA-CB45-B52E-ABF1167DAF82}" type="presParOf" srcId="{8EAE5DB7-1670-49C2-AAA1-0F8CB62DE4FC}" destId="{EAB37625-5474-40BC-8DE4-8D10A17D6F6E}" srcOrd="5" destOrd="0" presId="urn:microsoft.com/office/officeart/2018/2/layout/IconCircleList"/>
    <dgm:cxn modelId="{03CA212B-45F8-AF4B-8C4B-A058070B2F11}" type="presParOf" srcId="{8EAE5DB7-1670-49C2-AAA1-0F8CB62DE4FC}" destId="{37DD925D-5634-4D5D-84A2-1A7A89087CA3}" srcOrd="6" destOrd="0" presId="urn:microsoft.com/office/officeart/2018/2/layout/IconCircleList"/>
    <dgm:cxn modelId="{D140086B-755F-184A-8D91-795F7835B80E}" type="presParOf" srcId="{37DD925D-5634-4D5D-84A2-1A7A89087CA3}" destId="{C97241FC-1FA9-4889-8BC1-F84BE92C702F}" srcOrd="0" destOrd="0" presId="urn:microsoft.com/office/officeart/2018/2/layout/IconCircleList"/>
    <dgm:cxn modelId="{F1EA7E7F-5254-2B4A-8A9C-6053ABD86B22}" type="presParOf" srcId="{37DD925D-5634-4D5D-84A2-1A7A89087CA3}" destId="{E327AA8C-B8FD-43E8-9C02-D1AAB595B502}" srcOrd="1" destOrd="0" presId="urn:microsoft.com/office/officeart/2018/2/layout/IconCircleList"/>
    <dgm:cxn modelId="{FF064DA5-E0E8-9C4B-A599-EDD3E750795B}" type="presParOf" srcId="{37DD925D-5634-4D5D-84A2-1A7A89087CA3}" destId="{E0B04D7A-C2AF-497D-8490-30B4CC90DEBC}" srcOrd="2" destOrd="0" presId="urn:microsoft.com/office/officeart/2018/2/layout/IconCircleList"/>
    <dgm:cxn modelId="{F59C47DC-C79F-7C45-ADE2-3CA47E3A235F}" type="presParOf" srcId="{37DD925D-5634-4D5D-84A2-1A7A89087CA3}" destId="{5EFF964A-C2B6-408C-8F42-1DED704382D3}" srcOrd="3" destOrd="0" presId="urn:microsoft.com/office/officeart/2018/2/layout/IconCircleList"/>
    <dgm:cxn modelId="{30184FCD-EADC-B447-AF09-4423EE65047A}" type="presParOf" srcId="{8EAE5DB7-1670-49C2-AAA1-0F8CB62DE4FC}" destId="{A3209301-7C8F-40B4-AF88-F3604A8F9FFD}" srcOrd="7" destOrd="0" presId="urn:microsoft.com/office/officeart/2018/2/layout/IconCircleList"/>
    <dgm:cxn modelId="{F1810560-87D6-2A48-B5B0-05D6B586EEDB}" type="presParOf" srcId="{8EAE5DB7-1670-49C2-AAA1-0F8CB62DE4FC}" destId="{7E8EAD89-CF87-4B85-9421-48F05E2A2C46}" srcOrd="8" destOrd="0" presId="urn:microsoft.com/office/officeart/2018/2/layout/IconCircleList"/>
    <dgm:cxn modelId="{C53A0EF1-EC04-6040-8302-EC10BE529153}" type="presParOf" srcId="{7E8EAD89-CF87-4B85-9421-48F05E2A2C46}" destId="{CDCAA1DE-BC5F-470A-8FFE-DC54ADC0AA39}" srcOrd="0" destOrd="0" presId="urn:microsoft.com/office/officeart/2018/2/layout/IconCircleList"/>
    <dgm:cxn modelId="{3D50B576-7B71-374E-B3B7-E9C4D5AB19CE}" type="presParOf" srcId="{7E8EAD89-CF87-4B85-9421-48F05E2A2C46}" destId="{DFB60359-A0F8-4C45-B347-0E88B949C404}" srcOrd="1" destOrd="0" presId="urn:microsoft.com/office/officeart/2018/2/layout/IconCircleList"/>
    <dgm:cxn modelId="{8AE1F973-F516-AB4A-9CBB-626DD42E73C3}" type="presParOf" srcId="{7E8EAD89-CF87-4B85-9421-48F05E2A2C46}" destId="{00B2C888-0EC1-43EA-A1C5-87F3758401BF}" srcOrd="2" destOrd="0" presId="urn:microsoft.com/office/officeart/2018/2/layout/IconCircleList"/>
    <dgm:cxn modelId="{CF3B9F36-8394-814A-8525-F287F8A964F7}" type="presParOf" srcId="{7E8EAD89-CF87-4B85-9421-48F05E2A2C46}" destId="{D166372F-5534-4FC1-BF71-92BD6B95878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DA62E3-E3CC-4A80-A995-90761390195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BEA95-0497-49DF-A3D5-87501FE042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Research potential effects of security for cyber-physical systems in real IoT deployments</a:t>
          </a:r>
        </a:p>
      </dgm:t>
    </dgm:pt>
    <dgm:pt modelId="{B32DAF38-39D9-41B0-A900-F17FB58F2628}" type="parTrans" cxnId="{83176549-D682-4356-AFCF-C0219099E15A}">
      <dgm:prSet/>
      <dgm:spPr/>
      <dgm:t>
        <a:bodyPr/>
        <a:lstStyle/>
        <a:p>
          <a:endParaRPr lang="en-US"/>
        </a:p>
      </dgm:t>
    </dgm:pt>
    <dgm:pt modelId="{DD74E4CA-30D0-4437-825B-925A8E943CBE}" type="sibTrans" cxnId="{83176549-D682-4356-AFCF-C0219099E15A}">
      <dgm:prSet/>
      <dgm:spPr/>
      <dgm:t>
        <a:bodyPr/>
        <a:lstStyle/>
        <a:p>
          <a:endParaRPr lang="en-US"/>
        </a:p>
      </dgm:t>
    </dgm:pt>
    <dgm:pt modelId="{903CD13A-248B-49D0-8C8C-3D7D058797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Collaborate with Louisville, Kentucky to discuss future strategies</a:t>
          </a:r>
        </a:p>
      </dgm:t>
    </dgm:pt>
    <dgm:pt modelId="{77EA4055-D343-4785-8B23-0FDDF5F1001A}" type="parTrans" cxnId="{F11C6C74-EC23-48B0-9746-8474AFDCFC85}">
      <dgm:prSet/>
      <dgm:spPr/>
      <dgm:t>
        <a:bodyPr/>
        <a:lstStyle/>
        <a:p>
          <a:endParaRPr lang="en-US"/>
        </a:p>
      </dgm:t>
    </dgm:pt>
    <dgm:pt modelId="{2AF68CB1-BDA7-4FBF-A2A5-CB908E16D552}" type="sibTrans" cxnId="{F11C6C74-EC23-48B0-9746-8474AFDCFC85}">
      <dgm:prSet/>
      <dgm:spPr/>
      <dgm:t>
        <a:bodyPr/>
        <a:lstStyle/>
        <a:p>
          <a:endParaRPr lang="en-US"/>
        </a:p>
      </dgm:t>
    </dgm:pt>
    <dgm:pt modelId="{4D5A1B96-E9EF-4D4A-B1BE-1119F659A7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Development and deployment for </a:t>
          </a:r>
          <a:r>
            <a:rPr lang="en-US" sz="2000" b="1" dirty="0" err="1"/>
            <a:t>V</a:t>
          </a:r>
          <a:r>
            <a:rPr lang="en-US" sz="2000" b="1" i="0" dirty="0" err="1"/>
            <a:t>iperLib</a:t>
          </a:r>
          <a:endParaRPr lang="en-US" sz="2000" dirty="0"/>
        </a:p>
      </dgm:t>
    </dgm:pt>
    <dgm:pt modelId="{0E8AC376-56CF-4115-A0D2-8EB0CC613089}" type="parTrans" cxnId="{CDADB740-1990-449C-B5EF-2AD3A56CF062}">
      <dgm:prSet/>
      <dgm:spPr/>
      <dgm:t>
        <a:bodyPr/>
        <a:lstStyle/>
        <a:p>
          <a:endParaRPr lang="en-US"/>
        </a:p>
      </dgm:t>
    </dgm:pt>
    <dgm:pt modelId="{E5B6E763-7B08-45C4-97A4-235B5C051140}" type="sibTrans" cxnId="{CDADB740-1990-449C-B5EF-2AD3A56CF062}">
      <dgm:prSet/>
      <dgm:spPr/>
      <dgm:t>
        <a:bodyPr/>
        <a:lstStyle/>
        <a:p>
          <a:endParaRPr lang="en-US"/>
        </a:p>
      </dgm:t>
    </dgm:pt>
    <dgm:pt modelId="{883CC3DB-D975-C742-A248-8F0949FAD0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Study African and European Smart Cities </a:t>
          </a:r>
        </a:p>
      </dgm:t>
    </dgm:pt>
    <dgm:pt modelId="{0D7674B1-23AE-3D40-AE28-A3F6B4C0609D}" type="parTrans" cxnId="{715C68D5-E88A-F64F-90BA-C313950586FE}">
      <dgm:prSet/>
      <dgm:spPr/>
      <dgm:t>
        <a:bodyPr/>
        <a:lstStyle/>
        <a:p>
          <a:endParaRPr lang="en-US"/>
        </a:p>
      </dgm:t>
    </dgm:pt>
    <dgm:pt modelId="{0B21F73E-6E49-9F47-A9D9-F4587DA66BFA}" type="sibTrans" cxnId="{715C68D5-E88A-F64F-90BA-C313950586FE}">
      <dgm:prSet/>
      <dgm:spPr/>
      <dgm:t>
        <a:bodyPr/>
        <a:lstStyle/>
        <a:p>
          <a:endParaRPr lang="en-US"/>
        </a:p>
      </dgm:t>
    </dgm:pt>
    <dgm:pt modelId="{4CAB086A-52CC-4C1D-8648-51641D7D6C7F}" type="pres">
      <dgm:prSet presAssocID="{4BDA62E3-E3CC-4A80-A995-90761390195F}" presName="root" presStyleCnt="0">
        <dgm:presLayoutVars>
          <dgm:dir/>
          <dgm:resizeHandles val="exact"/>
        </dgm:presLayoutVars>
      </dgm:prSet>
      <dgm:spPr/>
    </dgm:pt>
    <dgm:pt modelId="{3CA22549-EC3A-4B39-985C-9F5DF622E28D}" type="pres">
      <dgm:prSet presAssocID="{3CFBEA95-0497-49DF-A3D5-87501FE042E2}" presName="compNode" presStyleCnt="0"/>
      <dgm:spPr/>
    </dgm:pt>
    <dgm:pt modelId="{785252A3-7EDF-4B73-A6E4-1EC57389B0F5}" type="pres">
      <dgm:prSet presAssocID="{3CFBEA95-0497-49DF-A3D5-87501FE042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7E82AE1-1C76-4CD7-B1A5-E86534885802}" type="pres">
      <dgm:prSet presAssocID="{3CFBEA95-0497-49DF-A3D5-87501FE042E2}" presName="spaceRect" presStyleCnt="0"/>
      <dgm:spPr/>
    </dgm:pt>
    <dgm:pt modelId="{967A532B-0157-40A3-AD1E-788D6DE501B2}" type="pres">
      <dgm:prSet presAssocID="{3CFBEA95-0497-49DF-A3D5-87501FE042E2}" presName="textRect" presStyleLbl="revTx" presStyleIdx="0" presStyleCnt="4">
        <dgm:presLayoutVars>
          <dgm:chMax val="1"/>
          <dgm:chPref val="1"/>
        </dgm:presLayoutVars>
      </dgm:prSet>
      <dgm:spPr/>
    </dgm:pt>
    <dgm:pt modelId="{D56BD133-C06C-4F43-B7D2-0BF462AFD3C8}" type="pres">
      <dgm:prSet presAssocID="{DD74E4CA-30D0-4437-825B-925A8E943CBE}" presName="sibTrans" presStyleCnt="0"/>
      <dgm:spPr/>
    </dgm:pt>
    <dgm:pt modelId="{57EAFF56-DAD8-4756-88C2-27D1CF927861}" type="pres">
      <dgm:prSet presAssocID="{903CD13A-248B-49D0-8C8C-3D7D0587978A}" presName="compNode" presStyleCnt="0"/>
      <dgm:spPr/>
    </dgm:pt>
    <dgm:pt modelId="{A5585702-680D-4176-BBF8-FAB176CC2BC8}" type="pres">
      <dgm:prSet presAssocID="{903CD13A-248B-49D0-8C8C-3D7D058797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56E0F722-436B-4114-89EA-3FFA9870FE3C}" type="pres">
      <dgm:prSet presAssocID="{903CD13A-248B-49D0-8C8C-3D7D0587978A}" presName="spaceRect" presStyleCnt="0"/>
      <dgm:spPr/>
    </dgm:pt>
    <dgm:pt modelId="{A964C580-F3FB-4CEA-B3EF-23CBA9E01836}" type="pres">
      <dgm:prSet presAssocID="{903CD13A-248B-49D0-8C8C-3D7D0587978A}" presName="textRect" presStyleLbl="revTx" presStyleIdx="1" presStyleCnt="4">
        <dgm:presLayoutVars>
          <dgm:chMax val="1"/>
          <dgm:chPref val="1"/>
        </dgm:presLayoutVars>
      </dgm:prSet>
      <dgm:spPr/>
    </dgm:pt>
    <dgm:pt modelId="{953AC260-A372-46F6-86EF-4328616BEE3F}" type="pres">
      <dgm:prSet presAssocID="{2AF68CB1-BDA7-4FBF-A2A5-CB908E16D552}" presName="sibTrans" presStyleCnt="0"/>
      <dgm:spPr/>
    </dgm:pt>
    <dgm:pt modelId="{4F8E113F-D8CC-41E1-A5C6-2115F98CCCF3}" type="pres">
      <dgm:prSet presAssocID="{4D5A1B96-E9EF-4D4A-B1BE-1119F659A744}" presName="compNode" presStyleCnt="0"/>
      <dgm:spPr/>
    </dgm:pt>
    <dgm:pt modelId="{634C4EBF-445D-4CBB-AF23-AC8B45581A04}" type="pres">
      <dgm:prSet presAssocID="{4D5A1B96-E9EF-4D4A-B1BE-1119F659A744}" presName="iconRect" presStyleLbl="node1" presStyleIdx="2" presStyleCnt="4" custLinFactNeighborX="6265" custLinFactNeighborY="-1964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CDF13C1-E264-4981-9340-9B304D813CE0}" type="pres">
      <dgm:prSet presAssocID="{4D5A1B96-E9EF-4D4A-B1BE-1119F659A744}" presName="spaceRect" presStyleCnt="0"/>
      <dgm:spPr/>
    </dgm:pt>
    <dgm:pt modelId="{5116990A-4311-4E74-83B8-DC22E9176A55}" type="pres">
      <dgm:prSet presAssocID="{4D5A1B96-E9EF-4D4A-B1BE-1119F659A744}" presName="textRect" presStyleLbl="revTx" presStyleIdx="2" presStyleCnt="4" custLinFactNeighborX="-58648" custLinFactNeighborY="-57487">
        <dgm:presLayoutVars>
          <dgm:chMax val="1"/>
          <dgm:chPref val="1"/>
        </dgm:presLayoutVars>
      </dgm:prSet>
      <dgm:spPr/>
    </dgm:pt>
    <dgm:pt modelId="{BD9F7652-8C22-7C42-BE68-5011693F5DE4}" type="pres">
      <dgm:prSet presAssocID="{E5B6E763-7B08-45C4-97A4-235B5C051140}" presName="sibTrans" presStyleCnt="0"/>
      <dgm:spPr/>
    </dgm:pt>
    <dgm:pt modelId="{ADCA0234-A715-7B47-8E94-05FFA0C72768}" type="pres">
      <dgm:prSet presAssocID="{883CC3DB-D975-C742-A248-8F0949FAD0A3}" presName="compNode" presStyleCnt="0"/>
      <dgm:spPr/>
    </dgm:pt>
    <dgm:pt modelId="{E507D04B-458B-2840-868B-9D7D3080F42F}" type="pres">
      <dgm:prSet presAssocID="{883CC3DB-D975-C742-A248-8F0949FAD0A3}" presName="iconRect" presStyleLbl="node1" presStyleIdx="3" presStyleCnt="4" custLinFactNeighborX="17238" custLinFactNeighborY="-2085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9064E0-5E97-8A41-9C4F-38850C63215B}" type="pres">
      <dgm:prSet presAssocID="{883CC3DB-D975-C742-A248-8F0949FAD0A3}" presName="spaceRect" presStyleCnt="0"/>
      <dgm:spPr/>
    </dgm:pt>
    <dgm:pt modelId="{AB607727-86FE-A14F-894D-B7B6E1ED2182}" type="pres">
      <dgm:prSet presAssocID="{883CC3DB-D975-C742-A248-8F0949FAD0A3}" presName="textRect" presStyleLbl="revTx" presStyleIdx="3" presStyleCnt="4" custLinFactNeighborX="5568" custLinFactNeighborY="-45867">
        <dgm:presLayoutVars>
          <dgm:chMax val="1"/>
          <dgm:chPref val="1"/>
        </dgm:presLayoutVars>
      </dgm:prSet>
      <dgm:spPr/>
    </dgm:pt>
  </dgm:ptLst>
  <dgm:cxnLst>
    <dgm:cxn modelId="{BE2AD20D-2FE0-48DE-936B-07723F26F7D7}" type="presOf" srcId="{3CFBEA95-0497-49DF-A3D5-87501FE042E2}" destId="{967A532B-0157-40A3-AD1E-788D6DE501B2}" srcOrd="0" destOrd="0" presId="urn:microsoft.com/office/officeart/2018/2/layout/IconLabelList"/>
    <dgm:cxn modelId="{7FEF221C-5F5C-4580-BD99-08DA8A1A3EC8}" type="presOf" srcId="{903CD13A-248B-49D0-8C8C-3D7D0587978A}" destId="{A964C580-F3FB-4CEA-B3EF-23CBA9E01836}" srcOrd="0" destOrd="0" presId="urn:microsoft.com/office/officeart/2018/2/layout/IconLabelList"/>
    <dgm:cxn modelId="{2BB3523E-57DC-4114-A51F-0F6AFAF706FD}" type="presOf" srcId="{4D5A1B96-E9EF-4D4A-B1BE-1119F659A744}" destId="{5116990A-4311-4E74-83B8-DC22E9176A55}" srcOrd="0" destOrd="0" presId="urn:microsoft.com/office/officeart/2018/2/layout/IconLabelList"/>
    <dgm:cxn modelId="{9F26863E-B9E9-9A46-BD80-A8547910A67B}" type="presOf" srcId="{883CC3DB-D975-C742-A248-8F0949FAD0A3}" destId="{AB607727-86FE-A14F-894D-B7B6E1ED2182}" srcOrd="0" destOrd="0" presId="urn:microsoft.com/office/officeart/2018/2/layout/IconLabelList"/>
    <dgm:cxn modelId="{CDADB740-1990-449C-B5EF-2AD3A56CF062}" srcId="{4BDA62E3-E3CC-4A80-A995-90761390195F}" destId="{4D5A1B96-E9EF-4D4A-B1BE-1119F659A744}" srcOrd="2" destOrd="0" parTransId="{0E8AC376-56CF-4115-A0D2-8EB0CC613089}" sibTransId="{E5B6E763-7B08-45C4-97A4-235B5C051140}"/>
    <dgm:cxn modelId="{83176549-D682-4356-AFCF-C0219099E15A}" srcId="{4BDA62E3-E3CC-4A80-A995-90761390195F}" destId="{3CFBEA95-0497-49DF-A3D5-87501FE042E2}" srcOrd="0" destOrd="0" parTransId="{B32DAF38-39D9-41B0-A900-F17FB58F2628}" sibTransId="{DD74E4CA-30D0-4437-825B-925A8E943CBE}"/>
    <dgm:cxn modelId="{F11C6C74-EC23-48B0-9746-8474AFDCFC85}" srcId="{4BDA62E3-E3CC-4A80-A995-90761390195F}" destId="{903CD13A-248B-49D0-8C8C-3D7D0587978A}" srcOrd="1" destOrd="0" parTransId="{77EA4055-D343-4785-8B23-0FDDF5F1001A}" sibTransId="{2AF68CB1-BDA7-4FBF-A2A5-CB908E16D552}"/>
    <dgm:cxn modelId="{9A7C0678-E8F5-429F-9CC0-1FC9D4901F65}" type="presOf" srcId="{4BDA62E3-E3CC-4A80-A995-90761390195F}" destId="{4CAB086A-52CC-4C1D-8648-51641D7D6C7F}" srcOrd="0" destOrd="0" presId="urn:microsoft.com/office/officeart/2018/2/layout/IconLabelList"/>
    <dgm:cxn modelId="{715C68D5-E88A-F64F-90BA-C313950586FE}" srcId="{4BDA62E3-E3CC-4A80-A995-90761390195F}" destId="{883CC3DB-D975-C742-A248-8F0949FAD0A3}" srcOrd="3" destOrd="0" parTransId="{0D7674B1-23AE-3D40-AE28-A3F6B4C0609D}" sibTransId="{0B21F73E-6E49-9F47-A9D9-F4587DA66BFA}"/>
    <dgm:cxn modelId="{177C114C-BC7E-4C34-A1D6-D9257172D4B8}" type="presParOf" srcId="{4CAB086A-52CC-4C1D-8648-51641D7D6C7F}" destId="{3CA22549-EC3A-4B39-985C-9F5DF622E28D}" srcOrd="0" destOrd="0" presId="urn:microsoft.com/office/officeart/2018/2/layout/IconLabelList"/>
    <dgm:cxn modelId="{798B52F6-5521-47A1-A27B-9A354B35C551}" type="presParOf" srcId="{3CA22549-EC3A-4B39-985C-9F5DF622E28D}" destId="{785252A3-7EDF-4B73-A6E4-1EC57389B0F5}" srcOrd="0" destOrd="0" presId="urn:microsoft.com/office/officeart/2018/2/layout/IconLabelList"/>
    <dgm:cxn modelId="{AFA64BD2-9ECC-4BF3-B7BC-722FF513A038}" type="presParOf" srcId="{3CA22549-EC3A-4B39-985C-9F5DF622E28D}" destId="{F7E82AE1-1C76-4CD7-B1A5-E86534885802}" srcOrd="1" destOrd="0" presId="urn:microsoft.com/office/officeart/2018/2/layout/IconLabelList"/>
    <dgm:cxn modelId="{6238C0BD-C16F-442C-BC13-A933FB5FF4DF}" type="presParOf" srcId="{3CA22549-EC3A-4B39-985C-9F5DF622E28D}" destId="{967A532B-0157-40A3-AD1E-788D6DE501B2}" srcOrd="2" destOrd="0" presId="urn:microsoft.com/office/officeart/2018/2/layout/IconLabelList"/>
    <dgm:cxn modelId="{62174E03-70E7-4C05-8FD9-DB53A063C8D4}" type="presParOf" srcId="{4CAB086A-52CC-4C1D-8648-51641D7D6C7F}" destId="{D56BD133-C06C-4F43-B7D2-0BF462AFD3C8}" srcOrd="1" destOrd="0" presId="urn:microsoft.com/office/officeart/2018/2/layout/IconLabelList"/>
    <dgm:cxn modelId="{A336CA7B-4D44-474F-A41F-B44F22A2D3B3}" type="presParOf" srcId="{4CAB086A-52CC-4C1D-8648-51641D7D6C7F}" destId="{57EAFF56-DAD8-4756-88C2-27D1CF927861}" srcOrd="2" destOrd="0" presId="urn:microsoft.com/office/officeart/2018/2/layout/IconLabelList"/>
    <dgm:cxn modelId="{9D9612C8-4CE4-4B27-BAC9-42B1EB084EB1}" type="presParOf" srcId="{57EAFF56-DAD8-4756-88C2-27D1CF927861}" destId="{A5585702-680D-4176-BBF8-FAB176CC2BC8}" srcOrd="0" destOrd="0" presId="urn:microsoft.com/office/officeart/2018/2/layout/IconLabelList"/>
    <dgm:cxn modelId="{B3F559AB-8CB5-494B-846D-B822FAF3D6AC}" type="presParOf" srcId="{57EAFF56-DAD8-4756-88C2-27D1CF927861}" destId="{56E0F722-436B-4114-89EA-3FFA9870FE3C}" srcOrd="1" destOrd="0" presId="urn:microsoft.com/office/officeart/2018/2/layout/IconLabelList"/>
    <dgm:cxn modelId="{78DB62D5-111B-44A6-A0ED-FC53CEF5B96A}" type="presParOf" srcId="{57EAFF56-DAD8-4756-88C2-27D1CF927861}" destId="{A964C580-F3FB-4CEA-B3EF-23CBA9E01836}" srcOrd="2" destOrd="0" presId="urn:microsoft.com/office/officeart/2018/2/layout/IconLabelList"/>
    <dgm:cxn modelId="{4F6D8844-D07E-4687-9F8B-9A0EDBFB35BC}" type="presParOf" srcId="{4CAB086A-52CC-4C1D-8648-51641D7D6C7F}" destId="{953AC260-A372-46F6-86EF-4328616BEE3F}" srcOrd="3" destOrd="0" presId="urn:microsoft.com/office/officeart/2018/2/layout/IconLabelList"/>
    <dgm:cxn modelId="{9F3D5544-FA63-4760-9D3A-F86795F95211}" type="presParOf" srcId="{4CAB086A-52CC-4C1D-8648-51641D7D6C7F}" destId="{4F8E113F-D8CC-41E1-A5C6-2115F98CCCF3}" srcOrd="4" destOrd="0" presId="urn:microsoft.com/office/officeart/2018/2/layout/IconLabelList"/>
    <dgm:cxn modelId="{CD2C3340-FFAC-4352-9BE0-AFC57070E70E}" type="presParOf" srcId="{4F8E113F-D8CC-41E1-A5C6-2115F98CCCF3}" destId="{634C4EBF-445D-4CBB-AF23-AC8B45581A04}" srcOrd="0" destOrd="0" presId="urn:microsoft.com/office/officeart/2018/2/layout/IconLabelList"/>
    <dgm:cxn modelId="{1124B3E0-5EA9-4E66-887F-6083583DAE82}" type="presParOf" srcId="{4F8E113F-D8CC-41E1-A5C6-2115F98CCCF3}" destId="{BCDF13C1-E264-4981-9340-9B304D813CE0}" srcOrd="1" destOrd="0" presId="urn:microsoft.com/office/officeart/2018/2/layout/IconLabelList"/>
    <dgm:cxn modelId="{286F394B-DCBF-432E-A954-7CDA6AC558BC}" type="presParOf" srcId="{4F8E113F-D8CC-41E1-A5C6-2115F98CCCF3}" destId="{5116990A-4311-4E74-83B8-DC22E9176A55}" srcOrd="2" destOrd="0" presId="urn:microsoft.com/office/officeart/2018/2/layout/IconLabelList"/>
    <dgm:cxn modelId="{AC93C89B-381B-1F4A-B874-22ECBB56AD06}" type="presParOf" srcId="{4CAB086A-52CC-4C1D-8648-51641D7D6C7F}" destId="{BD9F7652-8C22-7C42-BE68-5011693F5DE4}" srcOrd="5" destOrd="0" presId="urn:microsoft.com/office/officeart/2018/2/layout/IconLabelList"/>
    <dgm:cxn modelId="{670F46EA-6E28-3C47-9F1A-C905E2548636}" type="presParOf" srcId="{4CAB086A-52CC-4C1D-8648-51641D7D6C7F}" destId="{ADCA0234-A715-7B47-8E94-05FFA0C72768}" srcOrd="6" destOrd="0" presId="urn:microsoft.com/office/officeart/2018/2/layout/IconLabelList"/>
    <dgm:cxn modelId="{CCB269F0-9D3E-A340-92B6-5142577898B4}" type="presParOf" srcId="{ADCA0234-A715-7B47-8E94-05FFA0C72768}" destId="{E507D04B-458B-2840-868B-9D7D3080F42F}" srcOrd="0" destOrd="0" presId="urn:microsoft.com/office/officeart/2018/2/layout/IconLabelList"/>
    <dgm:cxn modelId="{F50EBD03-DACD-1A4D-ABF0-882B8D3C6AF9}" type="presParOf" srcId="{ADCA0234-A715-7B47-8E94-05FFA0C72768}" destId="{F49064E0-5E97-8A41-9C4F-38850C63215B}" srcOrd="1" destOrd="0" presId="urn:microsoft.com/office/officeart/2018/2/layout/IconLabelList"/>
    <dgm:cxn modelId="{055D4E37-DD9B-C642-9D4C-1FC84C275BB4}" type="presParOf" srcId="{ADCA0234-A715-7B47-8E94-05FFA0C72768}" destId="{AB607727-86FE-A14F-894D-B7B6E1ED218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5DE7-01FF-E64D-8943-FE5F605B38A8}">
      <dsp:nvSpPr>
        <dsp:cNvPr id="0" name=""/>
        <dsp:cNvSpPr/>
      </dsp:nvSpPr>
      <dsp:spPr>
        <a:xfrm>
          <a:off x="212167" y="1598"/>
          <a:ext cx="2317123" cy="9268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Event Extraction</a:t>
          </a:r>
        </a:p>
      </dsp:txBody>
      <dsp:txXfrm>
        <a:off x="675592" y="1598"/>
        <a:ext cx="1390274" cy="926849"/>
      </dsp:txXfrm>
    </dsp:sp>
    <dsp:sp modelId="{04718DA2-AA3A-5441-8B32-F6645879C1D8}">
      <dsp:nvSpPr>
        <dsp:cNvPr id="0" name=""/>
        <dsp:cNvSpPr/>
      </dsp:nvSpPr>
      <dsp:spPr>
        <a:xfrm>
          <a:off x="2228065" y="80380"/>
          <a:ext cx="5057011" cy="76928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Mining domain agnostic events in large data corpora</a:t>
          </a:r>
        </a:p>
      </dsp:txBody>
      <dsp:txXfrm>
        <a:off x="2612708" y="80380"/>
        <a:ext cx="4287726" cy="769285"/>
      </dsp:txXfrm>
    </dsp:sp>
    <dsp:sp modelId="{5446F1BC-5D9F-9D4B-BF52-C1D4592FE141}">
      <dsp:nvSpPr>
        <dsp:cNvPr id="0" name=""/>
        <dsp:cNvSpPr/>
      </dsp:nvSpPr>
      <dsp:spPr>
        <a:xfrm>
          <a:off x="212167" y="1058207"/>
          <a:ext cx="2317123" cy="9268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Speed Labeling</a:t>
          </a:r>
        </a:p>
      </dsp:txBody>
      <dsp:txXfrm>
        <a:off x="675592" y="1058207"/>
        <a:ext cx="1390274" cy="926849"/>
      </dsp:txXfrm>
    </dsp:sp>
    <dsp:sp modelId="{B488C9DA-6E0D-B748-B4DE-DEE1C2AE71DD}">
      <dsp:nvSpPr>
        <dsp:cNvPr id="0" name=""/>
        <dsp:cNvSpPr/>
      </dsp:nvSpPr>
      <dsp:spPr>
        <a:xfrm>
          <a:off x="2228065" y="1136989"/>
          <a:ext cx="5079243" cy="76928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Interfaces and recommendation systems for accelerating data labeling</a:t>
          </a:r>
        </a:p>
      </dsp:txBody>
      <dsp:txXfrm>
        <a:off x="2612708" y="1136989"/>
        <a:ext cx="4309958" cy="769285"/>
      </dsp:txXfrm>
    </dsp:sp>
    <dsp:sp modelId="{71A015E6-1CD2-2A48-B44C-7965C1FFE3B7}">
      <dsp:nvSpPr>
        <dsp:cNvPr id="0" name=""/>
        <dsp:cNvSpPr/>
      </dsp:nvSpPr>
      <dsp:spPr>
        <a:xfrm>
          <a:off x="212167" y="2114815"/>
          <a:ext cx="2317123" cy="9268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Smart Cities</a:t>
          </a:r>
        </a:p>
      </dsp:txBody>
      <dsp:txXfrm>
        <a:off x="675592" y="2114815"/>
        <a:ext cx="1390274" cy="926849"/>
      </dsp:txXfrm>
    </dsp:sp>
    <dsp:sp modelId="{9969C232-B7B2-2E4E-AC27-B8CA67A21264}">
      <dsp:nvSpPr>
        <dsp:cNvPr id="0" name=""/>
        <dsp:cNvSpPr/>
      </dsp:nvSpPr>
      <dsp:spPr>
        <a:xfrm>
          <a:off x="2228065" y="2193597"/>
          <a:ext cx="5080320" cy="76928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Mitigating cost and privacy within social networks and communities</a:t>
          </a:r>
        </a:p>
      </dsp:txBody>
      <dsp:txXfrm>
        <a:off x="2612708" y="2193597"/>
        <a:ext cx="4311035" cy="769285"/>
      </dsp:txXfrm>
    </dsp:sp>
    <dsp:sp modelId="{A2BCEA18-47E1-3B4A-BEB3-FADA0543887A}">
      <dsp:nvSpPr>
        <dsp:cNvPr id="0" name=""/>
        <dsp:cNvSpPr/>
      </dsp:nvSpPr>
      <dsp:spPr>
        <a:xfrm>
          <a:off x="212167" y="3171423"/>
          <a:ext cx="2317123" cy="9268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Fairness Forensics</a:t>
          </a:r>
          <a:endParaRPr lang="en-US" sz="2900" kern="1200" dirty="0"/>
        </a:p>
      </dsp:txBody>
      <dsp:txXfrm>
        <a:off x="675592" y="3171423"/>
        <a:ext cx="1390274" cy="926849"/>
      </dsp:txXfrm>
    </dsp:sp>
    <dsp:sp modelId="{C47336D7-3642-BC42-B351-2A496159FE11}">
      <dsp:nvSpPr>
        <dsp:cNvPr id="0" name=""/>
        <dsp:cNvSpPr/>
      </dsp:nvSpPr>
      <dsp:spPr>
        <a:xfrm>
          <a:off x="2228065" y="3250206"/>
          <a:ext cx="5057011" cy="76928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Critical data exploration tools focused on bias and fairness</a:t>
          </a:r>
        </a:p>
      </dsp:txBody>
      <dsp:txXfrm>
        <a:off x="2612708" y="3250206"/>
        <a:ext cx="4287726" cy="769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5DE7-01FF-E64D-8943-FE5F605B38A8}">
      <dsp:nvSpPr>
        <dsp:cNvPr id="0" name=""/>
        <dsp:cNvSpPr/>
      </dsp:nvSpPr>
      <dsp:spPr>
        <a:xfrm>
          <a:off x="5693" y="567408"/>
          <a:ext cx="2666504" cy="10666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Pragmatic Applications of Delay Tolerant Networks</a:t>
          </a:r>
          <a:endParaRPr lang="en-US" sz="1800" kern="1200" dirty="0"/>
        </a:p>
      </dsp:txBody>
      <dsp:txXfrm>
        <a:off x="538994" y="567408"/>
        <a:ext cx="1599903" cy="1066601"/>
      </dsp:txXfrm>
    </dsp:sp>
    <dsp:sp modelId="{04718DA2-AA3A-5441-8B32-F6645879C1D8}">
      <dsp:nvSpPr>
        <dsp:cNvPr id="0" name=""/>
        <dsp:cNvSpPr/>
      </dsp:nvSpPr>
      <dsp:spPr>
        <a:xfrm>
          <a:off x="2325552" y="658069"/>
          <a:ext cx="5541230" cy="885279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Secure delay tolerant social network for Apple iOS devices</a:t>
          </a:r>
          <a:endParaRPr lang="en-US" sz="2600" kern="1200" dirty="0"/>
        </a:p>
      </dsp:txBody>
      <dsp:txXfrm>
        <a:off x="2768192" y="658069"/>
        <a:ext cx="4655951" cy="885279"/>
      </dsp:txXfrm>
    </dsp:sp>
    <dsp:sp modelId="{5446F1BC-5D9F-9D4B-BF52-C1D4592FE141}">
      <dsp:nvSpPr>
        <dsp:cNvPr id="0" name=""/>
        <dsp:cNvSpPr/>
      </dsp:nvSpPr>
      <dsp:spPr>
        <a:xfrm>
          <a:off x="5693" y="1783334"/>
          <a:ext cx="2666504" cy="10666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Smart Homes and the Internet of Things</a:t>
          </a:r>
          <a:endParaRPr lang="en-US" sz="1800" kern="1200" dirty="0"/>
        </a:p>
      </dsp:txBody>
      <dsp:txXfrm>
        <a:off x="538994" y="1783334"/>
        <a:ext cx="1599903" cy="1066601"/>
      </dsp:txXfrm>
    </dsp:sp>
    <dsp:sp modelId="{B488C9DA-6E0D-B748-B4DE-DEE1C2AE71DD}">
      <dsp:nvSpPr>
        <dsp:cNvPr id="0" name=""/>
        <dsp:cNvSpPr/>
      </dsp:nvSpPr>
      <dsp:spPr>
        <a:xfrm>
          <a:off x="2325552" y="1873995"/>
          <a:ext cx="5560374" cy="885279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Opportunistic wireless communication to enable Smart Homes to flourish </a:t>
          </a:r>
          <a:endParaRPr lang="en-US" sz="2600" kern="1200" dirty="0"/>
        </a:p>
      </dsp:txBody>
      <dsp:txXfrm>
        <a:off x="2768192" y="1873995"/>
        <a:ext cx="4675095" cy="885279"/>
      </dsp:txXfrm>
    </dsp:sp>
    <dsp:sp modelId="{71A015E6-1CD2-2A48-B44C-7965C1FFE3B7}">
      <dsp:nvSpPr>
        <dsp:cNvPr id="0" name=""/>
        <dsp:cNvSpPr/>
      </dsp:nvSpPr>
      <dsp:spPr>
        <a:xfrm>
          <a:off x="5693" y="2999260"/>
          <a:ext cx="2666504" cy="10666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Low-Cost Smart Cities</a:t>
          </a:r>
          <a:endParaRPr lang="en-US" sz="1800" kern="1200" dirty="0"/>
        </a:p>
      </dsp:txBody>
      <dsp:txXfrm>
        <a:off x="538994" y="2999260"/>
        <a:ext cx="1599903" cy="1066601"/>
      </dsp:txXfrm>
    </dsp:sp>
    <dsp:sp modelId="{9969C232-B7B2-2E4E-AC27-B8CA67A21264}">
      <dsp:nvSpPr>
        <dsp:cNvPr id="0" name=""/>
        <dsp:cNvSpPr/>
      </dsp:nvSpPr>
      <dsp:spPr>
        <a:xfrm>
          <a:off x="2325552" y="3089921"/>
          <a:ext cx="5514450" cy="885279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Mitigating cost and privacy within social networks and communities</a:t>
          </a:r>
        </a:p>
      </dsp:txBody>
      <dsp:txXfrm>
        <a:off x="2768192" y="3089921"/>
        <a:ext cx="4629171" cy="885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AEEC5-4C38-407C-B85F-E442C714B06B}">
      <dsp:nvSpPr>
        <dsp:cNvPr id="0" name=""/>
        <dsp:cNvSpPr/>
      </dsp:nvSpPr>
      <dsp:spPr>
        <a:xfrm>
          <a:off x="1443000" y="24641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14FFB-5CC8-443B-8F97-B85CA49B2989}">
      <dsp:nvSpPr>
        <dsp:cNvPr id="0" name=""/>
        <dsp:cNvSpPr/>
      </dsp:nvSpPr>
      <dsp:spPr>
        <a:xfrm>
          <a:off x="255000" y="2720508"/>
          <a:ext cx="432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Cost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Transforming into a smart city is expensive (e.g., between $30 Million and $40 Billion)</a:t>
          </a:r>
        </a:p>
      </dsp:txBody>
      <dsp:txXfrm>
        <a:off x="255000" y="2720508"/>
        <a:ext cx="4320000" cy="1057500"/>
      </dsp:txXfrm>
    </dsp:sp>
    <dsp:sp modelId="{01699E9E-E8CF-4AB6-BEE0-01B1D72FD4E5}">
      <dsp:nvSpPr>
        <dsp:cNvPr id="0" name=""/>
        <dsp:cNvSpPr/>
      </dsp:nvSpPr>
      <dsp:spPr>
        <a:xfrm>
          <a:off x="6519000" y="246415"/>
          <a:ext cx="1944000" cy="1944000"/>
        </a:xfrm>
        <a:prstGeom prst="rect">
          <a:avLst/>
        </a:prstGeom>
        <a:blipFill>
          <a:blip xmlns:r="http://schemas.openxmlformats.org/officeDocument/2006/relationships" r:embed="rId2">
            <a:lum bright="-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25125-25F2-4025-94E7-5B521C23C524}">
      <dsp:nvSpPr>
        <dsp:cNvPr id="0" name=""/>
        <dsp:cNvSpPr/>
      </dsp:nvSpPr>
      <dsp:spPr>
        <a:xfrm>
          <a:off x="5331000" y="2720508"/>
          <a:ext cx="432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Privacy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collection and surveillance of smart city technology</a:t>
          </a:r>
        </a:p>
      </dsp:txBody>
      <dsp:txXfrm>
        <a:off x="5331000" y="2720508"/>
        <a:ext cx="4320000" cy="105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C9AE7-2D99-46C0-905D-13AAA0FA7F3B}">
      <dsp:nvSpPr>
        <dsp:cNvPr id="0" name=""/>
        <dsp:cNvSpPr/>
      </dsp:nvSpPr>
      <dsp:spPr>
        <a:xfrm>
          <a:off x="13637" y="332631"/>
          <a:ext cx="684549" cy="6845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D5F9D-19C1-424C-AA4C-1EFE01042CB6}">
      <dsp:nvSpPr>
        <dsp:cNvPr id="0" name=""/>
        <dsp:cNvSpPr/>
      </dsp:nvSpPr>
      <dsp:spPr>
        <a:xfrm>
          <a:off x="157392" y="476386"/>
          <a:ext cx="397038" cy="3970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39B51-44A4-489F-8CA6-25D9DCFA0D41}">
      <dsp:nvSpPr>
        <dsp:cNvPr id="0" name=""/>
        <dsp:cNvSpPr/>
      </dsp:nvSpPr>
      <dsp:spPr>
        <a:xfrm>
          <a:off x="844875" y="332631"/>
          <a:ext cx="1613580" cy="68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Electric vehicle charging stations</a:t>
          </a:r>
        </a:p>
      </dsp:txBody>
      <dsp:txXfrm>
        <a:off x="844875" y="332631"/>
        <a:ext cx="1613580" cy="684549"/>
      </dsp:txXfrm>
    </dsp:sp>
    <dsp:sp modelId="{D5F3C95A-9CC2-43D6-BC06-7FDDDB5520D4}">
      <dsp:nvSpPr>
        <dsp:cNvPr id="0" name=""/>
        <dsp:cNvSpPr/>
      </dsp:nvSpPr>
      <dsp:spPr>
        <a:xfrm>
          <a:off x="2739610" y="332631"/>
          <a:ext cx="684549" cy="6845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F05B8-688A-4E4E-951E-DA3F88047252}">
      <dsp:nvSpPr>
        <dsp:cNvPr id="0" name=""/>
        <dsp:cNvSpPr/>
      </dsp:nvSpPr>
      <dsp:spPr>
        <a:xfrm>
          <a:off x="2883365" y="476386"/>
          <a:ext cx="397038" cy="3970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4F467-4452-456C-97DA-B97D8D0B8C69}">
      <dsp:nvSpPr>
        <dsp:cNvPr id="0" name=""/>
        <dsp:cNvSpPr/>
      </dsp:nvSpPr>
      <dsp:spPr>
        <a:xfrm>
          <a:off x="3570848" y="332631"/>
          <a:ext cx="1613580" cy="68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Electric/autonomous public transportation vehicles</a:t>
          </a:r>
        </a:p>
      </dsp:txBody>
      <dsp:txXfrm>
        <a:off x="3570848" y="332631"/>
        <a:ext cx="1613580" cy="684549"/>
      </dsp:txXfrm>
    </dsp:sp>
    <dsp:sp modelId="{113A6540-B89A-4D97-9E7A-A28572A109AD}">
      <dsp:nvSpPr>
        <dsp:cNvPr id="0" name=""/>
        <dsp:cNvSpPr/>
      </dsp:nvSpPr>
      <dsp:spPr>
        <a:xfrm>
          <a:off x="13637" y="1717506"/>
          <a:ext cx="684549" cy="6845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FC243-E2FE-4B98-958E-60481BB3AB3C}">
      <dsp:nvSpPr>
        <dsp:cNvPr id="0" name=""/>
        <dsp:cNvSpPr/>
      </dsp:nvSpPr>
      <dsp:spPr>
        <a:xfrm>
          <a:off x="157392" y="1861261"/>
          <a:ext cx="397038" cy="3970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6A814-9693-413F-AAFF-2D913E4A5D05}">
      <dsp:nvSpPr>
        <dsp:cNvPr id="0" name=""/>
        <dsp:cNvSpPr/>
      </dsp:nvSpPr>
      <dsp:spPr>
        <a:xfrm>
          <a:off x="844875" y="1717506"/>
          <a:ext cx="1613580" cy="68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Connected vehicles using a smart grid</a:t>
          </a:r>
        </a:p>
      </dsp:txBody>
      <dsp:txXfrm>
        <a:off x="844875" y="1717506"/>
        <a:ext cx="1613580" cy="684549"/>
      </dsp:txXfrm>
    </dsp:sp>
    <dsp:sp modelId="{C97241FC-1FA9-4889-8BC1-F84BE92C702F}">
      <dsp:nvSpPr>
        <dsp:cNvPr id="0" name=""/>
        <dsp:cNvSpPr/>
      </dsp:nvSpPr>
      <dsp:spPr>
        <a:xfrm>
          <a:off x="2739610" y="1717506"/>
          <a:ext cx="684549" cy="6845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7AA8C-B8FD-43E8-9C02-D1AAB595B502}">
      <dsp:nvSpPr>
        <dsp:cNvPr id="0" name=""/>
        <dsp:cNvSpPr/>
      </dsp:nvSpPr>
      <dsp:spPr>
        <a:xfrm>
          <a:off x="2883365" y="1861261"/>
          <a:ext cx="397038" cy="3970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F964A-C2B6-408C-8F42-1DED704382D3}">
      <dsp:nvSpPr>
        <dsp:cNvPr id="0" name=""/>
        <dsp:cNvSpPr/>
      </dsp:nvSpPr>
      <dsp:spPr>
        <a:xfrm>
          <a:off x="3570848" y="1717506"/>
          <a:ext cx="1613580" cy="68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User mobile applications</a:t>
          </a:r>
        </a:p>
      </dsp:txBody>
      <dsp:txXfrm>
        <a:off x="3570848" y="1717506"/>
        <a:ext cx="1613580" cy="684549"/>
      </dsp:txXfrm>
    </dsp:sp>
    <dsp:sp modelId="{CDCAA1DE-BC5F-470A-8FFE-DC54ADC0AA39}">
      <dsp:nvSpPr>
        <dsp:cNvPr id="0" name=""/>
        <dsp:cNvSpPr/>
      </dsp:nvSpPr>
      <dsp:spPr>
        <a:xfrm>
          <a:off x="13637" y="3102381"/>
          <a:ext cx="684549" cy="6845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0359-A0F8-4C45-B347-0E88B949C404}">
      <dsp:nvSpPr>
        <dsp:cNvPr id="0" name=""/>
        <dsp:cNvSpPr/>
      </dsp:nvSpPr>
      <dsp:spPr>
        <a:xfrm>
          <a:off x="157392" y="3246136"/>
          <a:ext cx="397038" cy="3970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6372F-5534-4FC1-BF71-92BD6B95878B}">
      <dsp:nvSpPr>
        <dsp:cNvPr id="0" name=""/>
        <dsp:cNvSpPr/>
      </dsp:nvSpPr>
      <dsp:spPr>
        <a:xfrm>
          <a:off x="844875" y="3102381"/>
          <a:ext cx="1613580" cy="68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Traffic signaling priority</a:t>
          </a:r>
        </a:p>
      </dsp:txBody>
      <dsp:txXfrm>
        <a:off x="844875" y="3102381"/>
        <a:ext cx="1613580" cy="684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52A3-7EDF-4B73-A6E4-1EC57389B0F5}">
      <dsp:nvSpPr>
        <dsp:cNvPr id="0" name=""/>
        <dsp:cNvSpPr/>
      </dsp:nvSpPr>
      <dsp:spPr>
        <a:xfrm>
          <a:off x="805596" y="285799"/>
          <a:ext cx="1142032" cy="1142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A532B-0157-40A3-AD1E-788D6DE501B2}">
      <dsp:nvSpPr>
        <dsp:cNvPr id="0" name=""/>
        <dsp:cNvSpPr/>
      </dsp:nvSpPr>
      <dsp:spPr>
        <a:xfrm>
          <a:off x="107687" y="1851768"/>
          <a:ext cx="2537849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potential effects of security for cyber-physical systems in real IoT deployments</a:t>
          </a:r>
        </a:p>
      </dsp:txBody>
      <dsp:txXfrm>
        <a:off x="107687" y="1851768"/>
        <a:ext cx="2537849" cy="1260000"/>
      </dsp:txXfrm>
    </dsp:sp>
    <dsp:sp modelId="{A5585702-680D-4176-BBF8-FAB176CC2BC8}">
      <dsp:nvSpPr>
        <dsp:cNvPr id="0" name=""/>
        <dsp:cNvSpPr/>
      </dsp:nvSpPr>
      <dsp:spPr>
        <a:xfrm>
          <a:off x="3787569" y="285799"/>
          <a:ext cx="1142032" cy="1142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4C580-F3FB-4CEA-B3EF-23CBA9E01836}">
      <dsp:nvSpPr>
        <dsp:cNvPr id="0" name=""/>
        <dsp:cNvSpPr/>
      </dsp:nvSpPr>
      <dsp:spPr>
        <a:xfrm>
          <a:off x="3089660" y="1851768"/>
          <a:ext cx="2537849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Collaborate with Louisville, Kentucky to discuss future strategies</a:t>
          </a:r>
        </a:p>
      </dsp:txBody>
      <dsp:txXfrm>
        <a:off x="3089660" y="1851768"/>
        <a:ext cx="2537849" cy="1260000"/>
      </dsp:txXfrm>
    </dsp:sp>
    <dsp:sp modelId="{634C4EBF-445D-4CBB-AF23-AC8B45581A04}">
      <dsp:nvSpPr>
        <dsp:cNvPr id="0" name=""/>
        <dsp:cNvSpPr/>
      </dsp:nvSpPr>
      <dsp:spPr>
        <a:xfrm>
          <a:off x="877144" y="3521901"/>
          <a:ext cx="1142032" cy="1142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6990A-4311-4E74-83B8-DC22E9176A55}">
      <dsp:nvSpPr>
        <dsp:cNvPr id="0" name=""/>
        <dsp:cNvSpPr/>
      </dsp:nvSpPr>
      <dsp:spPr>
        <a:xfrm>
          <a:off x="0" y="4587864"/>
          <a:ext cx="2537849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Development and deployment for </a:t>
          </a:r>
          <a:r>
            <a:rPr lang="en-US" sz="2000" b="1" kern="1200" dirty="0" err="1"/>
            <a:t>V</a:t>
          </a:r>
          <a:r>
            <a:rPr lang="en-US" sz="2000" b="1" i="0" kern="1200" dirty="0" err="1"/>
            <a:t>iperLib</a:t>
          </a:r>
          <a:endParaRPr lang="en-US" sz="2000" kern="1200" dirty="0"/>
        </a:p>
      </dsp:txBody>
      <dsp:txXfrm>
        <a:off x="0" y="4587864"/>
        <a:ext cx="2537849" cy="1260000"/>
      </dsp:txXfrm>
    </dsp:sp>
    <dsp:sp modelId="{E507D04B-458B-2840-868B-9D7D3080F42F}">
      <dsp:nvSpPr>
        <dsp:cNvPr id="0" name=""/>
        <dsp:cNvSpPr/>
      </dsp:nvSpPr>
      <dsp:spPr>
        <a:xfrm>
          <a:off x="3984433" y="3508048"/>
          <a:ext cx="1142032" cy="1142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7727-86FE-A14F-894D-B7B6E1ED2182}">
      <dsp:nvSpPr>
        <dsp:cNvPr id="0" name=""/>
        <dsp:cNvSpPr/>
      </dsp:nvSpPr>
      <dsp:spPr>
        <a:xfrm>
          <a:off x="3197348" y="4734276"/>
          <a:ext cx="2537849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Study African and European Smart Cities </a:t>
          </a:r>
        </a:p>
      </dsp:txBody>
      <dsp:txXfrm>
        <a:off x="3197348" y="4734276"/>
        <a:ext cx="2537849" cy="12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1211C-D51D-0D43-8D89-2BE046D0A04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5984-A427-2B4F-BC1D-50F43444E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A5984-A427-2B4F-BC1D-50F43444E4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2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management of device access control in the pipeline.</a:t>
            </a:r>
          </a:p>
          <a:p>
            <a:pPr marL="0" indent="0">
              <a:buNone/>
            </a:pPr>
            <a:r>
              <a:rPr lang="en-US" dirty="0"/>
              <a:t>Right to be anonymous, watched?</a:t>
            </a:r>
          </a:p>
          <a:p>
            <a:r>
              <a:rPr lang="en-US" dirty="0" err="1"/>
              <a:t>WiFi</a:t>
            </a:r>
            <a:r>
              <a:rPr lang="en-US" dirty="0"/>
              <a:t> Hotspots</a:t>
            </a:r>
          </a:p>
          <a:p>
            <a:r>
              <a:rPr lang="en-US" dirty="0"/>
              <a:t>Connected Devices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A5984-A427-2B4F-BC1D-50F43444E4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A5984-A427-2B4F-BC1D-50F43444E4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A5984-A427-2B4F-BC1D-50F43444E4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5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udalab.github.io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9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1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68BB0-B6B6-AE46-AFFD-A07BB7C9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25" y="591002"/>
            <a:ext cx="8462964" cy="28379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i="0" dirty="0">
                <a:latin typeface="+mn-lt"/>
              </a:rPr>
              <a:t>Considerations for Designing Private and Inexpensive Smart Cities</a:t>
            </a:r>
            <a:br>
              <a:rPr lang="en-US" sz="3700" i="0" dirty="0">
                <a:latin typeface="+mn-lt"/>
              </a:rPr>
            </a:br>
            <a:br>
              <a:rPr lang="en-US" sz="3700" i="0" dirty="0">
                <a:latin typeface="+mn-lt"/>
              </a:rPr>
            </a:br>
            <a:r>
              <a:rPr lang="en-US" sz="2700" i="0" dirty="0">
                <a:latin typeface="+mn-lt"/>
              </a:rPr>
              <a:t>ICWMC 2020</a:t>
            </a:r>
            <a:br>
              <a:rPr lang="en-US" sz="2700" i="0" dirty="0">
                <a:latin typeface="+mn-lt"/>
              </a:rPr>
            </a:br>
            <a:r>
              <a:rPr lang="en-US" sz="2700" i="0" dirty="0">
                <a:latin typeface="+mn-lt"/>
              </a:rPr>
              <a:t>October 18, 2020 to October 22, 2020</a:t>
            </a:r>
            <a:br>
              <a:rPr lang="en-US" sz="3700" i="0" dirty="0">
                <a:latin typeface="+mn-lt"/>
              </a:rPr>
            </a:br>
            <a:endParaRPr lang="en-US" sz="3700" i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68D92-824A-BB4E-B08D-D0154581E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14" y="3490528"/>
            <a:ext cx="9159574" cy="1900238"/>
          </a:xfrm>
        </p:spPr>
        <p:txBody>
          <a:bodyPr vert="horz" lIns="91440" tIns="45720" rIns="91440" bIns="45720" numCol="1" rtlCol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/>
              <a:t>Jasmine DeHart</a:t>
            </a:r>
            <a:r>
              <a:rPr lang="en-US" sz="2000" u="sng" baseline="30000" dirty="0"/>
              <a:t>1</a:t>
            </a:r>
            <a:r>
              <a:rPr lang="en-US" dirty="0"/>
              <a:t>, Corey E. Baker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Christan</a:t>
            </a:r>
            <a:r>
              <a:rPr lang="en-US" dirty="0"/>
              <a:t> Grant</a:t>
            </a:r>
            <a:r>
              <a:rPr lang="en-US" baseline="30000" dirty="0"/>
              <a:t>1</a:t>
            </a:r>
            <a:endParaRPr lang="en-US" dirty="0"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aseline="30000" dirty="0"/>
              <a:t>1</a:t>
            </a:r>
            <a:r>
              <a:rPr lang="en-US" sz="1200" dirty="0"/>
              <a:t>Department of Computer Science, University of Oklahoma, USA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aseline="30000" dirty="0"/>
              <a:t>2</a:t>
            </a:r>
            <a:r>
              <a:rPr lang="en-US" sz="1200" dirty="0"/>
              <a:t>Department of Computer Science, University of Kentucky, USA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Contact: </a:t>
            </a:r>
            <a:r>
              <a:rPr lang="en-US" sz="1200" dirty="0" err="1"/>
              <a:t>dehart.jasmine@ou.edu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87403-2D2E-45A6-BDE4-7D78205BB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4" r="39388" b="-1"/>
          <a:stretch/>
        </p:blipFill>
        <p:spPr>
          <a:xfrm>
            <a:off x="7613102" y="10"/>
            <a:ext cx="4578898" cy="6857990"/>
          </a:xfrm>
          <a:custGeom>
            <a:avLst/>
            <a:gdLst/>
            <a:ahLst/>
            <a:cxnLst/>
            <a:rect l="l" t="t" r="r" b="b"/>
            <a:pathLst>
              <a:path w="4578898" h="6844352">
                <a:moveTo>
                  <a:pt x="2085784" y="0"/>
                </a:moveTo>
                <a:lnTo>
                  <a:pt x="4578898" y="0"/>
                </a:lnTo>
                <a:lnTo>
                  <a:pt x="4578898" y="6844352"/>
                </a:lnTo>
                <a:lnTo>
                  <a:pt x="0" y="6844352"/>
                </a:lnTo>
                <a:close/>
              </a:path>
            </a:pathLst>
          </a:cu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3195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0A764EE-DFC8-034D-850E-E4009081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38" y="5616669"/>
            <a:ext cx="1219200" cy="1219200"/>
          </a:xfrm>
          <a:prstGeom prst="rect">
            <a:avLst/>
          </a:prstGeom>
        </p:spPr>
      </p:pic>
      <p:pic>
        <p:nvPicPr>
          <p:cNvPr id="10" name="Picture 9" descr="A sign on the side&#10;&#10;Description automatically generated">
            <a:extLst>
              <a:ext uri="{FF2B5EF4-FFF2-40B4-BE49-F238E27FC236}">
                <a16:creationId xmlns:a16="http://schemas.microsoft.com/office/drawing/2014/main" id="{B4CDAB8E-6B7A-BC4E-A44D-FB7A34DE7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117" y="5524244"/>
            <a:ext cx="956117" cy="1311625"/>
          </a:xfrm>
          <a:prstGeom prst="rect">
            <a:avLst/>
          </a:prstGeom>
        </p:spPr>
      </p:pic>
      <p:pic>
        <p:nvPicPr>
          <p:cNvPr id="13" name="Picture 12" descr="A stop sign&#10;&#10;Description automatically generated">
            <a:extLst>
              <a:ext uri="{FF2B5EF4-FFF2-40B4-BE49-F238E27FC236}">
                <a16:creationId xmlns:a16="http://schemas.microsoft.com/office/drawing/2014/main" id="{F6FC8923-7FC0-9F43-ACCC-80654C50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27" y="5561784"/>
            <a:ext cx="916004" cy="1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4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DB4BE-7DB5-EB41-85BB-3C6343E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Privacy- enabled Smart cities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2A03D3-BD7F-BF44-91D8-A840B487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4694" y="2922187"/>
            <a:ext cx="4772885" cy="4113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System Security </a:t>
            </a:r>
            <a:r>
              <a:rPr lang="en-US" dirty="0"/>
              <a:t>addresses concerns of hacking, data breaching, cryptographic settings, and comprehensive system design.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D8CB8DB3-2D18-8B48-9BF0-DDAB49677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20337"/>
              </p:ext>
            </p:extLst>
          </p:nvPr>
        </p:nvGraphicFramePr>
        <p:xfrm>
          <a:off x="761127" y="433953"/>
          <a:ext cx="5187606" cy="610971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593803">
                  <a:extLst>
                    <a:ext uri="{9D8B030D-6E8A-4147-A177-3AD203B41FA5}">
                      <a16:colId xmlns:a16="http://schemas.microsoft.com/office/drawing/2014/main" val="54380781"/>
                    </a:ext>
                  </a:extLst>
                </a:gridCol>
                <a:gridCol w="2593803">
                  <a:extLst>
                    <a:ext uri="{9D8B030D-6E8A-4147-A177-3AD203B41FA5}">
                      <a16:colId xmlns:a16="http://schemas.microsoft.com/office/drawing/2014/main" val="820549492"/>
                    </a:ext>
                  </a:extLst>
                </a:gridCol>
              </a:tblGrid>
              <a:tr h="1043123"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System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12898"/>
                  </a:ext>
                </a:extLst>
              </a:tr>
              <a:tr h="596070">
                <a:tc>
                  <a:txBody>
                    <a:bodyPr/>
                    <a:lstStyle/>
                    <a:p>
                      <a:r>
                        <a:rPr lang="en-US" sz="2400" dirty="0"/>
                        <a:t>Columbus, 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00577"/>
                  </a:ext>
                </a:extLst>
              </a:tr>
              <a:tr h="596070">
                <a:tc>
                  <a:txBody>
                    <a:bodyPr/>
                    <a:lstStyle/>
                    <a:p>
                      <a:r>
                        <a:rPr lang="en-US" sz="2400" dirty="0"/>
                        <a:t>Austin,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591366"/>
                  </a:ext>
                </a:extLst>
              </a:tr>
              <a:tr h="596070">
                <a:tc>
                  <a:txBody>
                    <a:bodyPr/>
                    <a:lstStyle/>
                    <a:p>
                      <a:r>
                        <a:rPr lang="en-US" sz="2400" dirty="0"/>
                        <a:t>Denver,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41024"/>
                  </a:ext>
                </a:extLst>
              </a:tr>
              <a:tr h="1043123">
                <a:tc>
                  <a:txBody>
                    <a:bodyPr/>
                    <a:lstStyle/>
                    <a:p>
                      <a:r>
                        <a:rPr lang="en-US" sz="2400" dirty="0"/>
                        <a:t>Kansas City,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97603"/>
                  </a:ext>
                </a:extLst>
              </a:tr>
              <a:tr h="596070">
                <a:tc>
                  <a:txBody>
                    <a:bodyPr/>
                    <a:lstStyle/>
                    <a:p>
                      <a:r>
                        <a:rPr lang="en-US" sz="2400" dirty="0"/>
                        <a:t>Pittsburgh,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68434"/>
                  </a:ext>
                </a:extLst>
              </a:tr>
              <a:tr h="596070">
                <a:tc>
                  <a:txBody>
                    <a:bodyPr/>
                    <a:lstStyle/>
                    <a:p>
                      <a:r>
                        <a:rPr lang="en-US" sz="2400" dirty="0"/>
                        <a:t>Portland,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25787"/>
                  </a:ext>
                </a:extLst>
              </a:tr>
              <a:tr h="1043123">
                <a:tc>
                  <a:txBody>
                    <a:bodyPr/>
                    <a:lstStyle/>
                    <a:p>
                      <a:r>
                        <a:rPr lang="en-US" sz="2400" dirty="0"/>
                        <a:t>San Francisco,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0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9BE00C-69E3-4C14-B043-39A0CBD94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7660371" cy="92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7168A6-F6FD-4D49-BD0E-99C81A86E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10457"/>
            <a:ext cx="1143001" cy="50464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FDB4BE-7DB5-EB41-85BB-3C6343E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19" y="861559"/>
            <a:ext cx="5468019" cy="18433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Privacy- enabled Smart cities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03D87C-41E4-40AE-98D9-D2E31F361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502104" y="4608334"/>
            <a:ext cx="3689896" cy="22496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7B624A-E438-43AA-99EF-F2FF3D6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028123" y="0"/>
            <a:ext cx="134863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2A03D3-BD7F-BF44-91D8-A840B487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123" y="3173375"/>
            <a:ext cx="5181600" cy="425247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Data Privacy </a:t>
            </a:r>
            <a:r>
              <a:rPr lang="en-US" dirty="0"/>
              <a:t>ensures all data in and data out of the Smart City system is properly protected.</a:t>
            </a:r>
          </a:p>
        </p:txBody>
      </p:sp>
      <p:graphicFrame>
        <p:nvGraphicFramePr>
          <p:cNvPr id="22" name="Table 17">
            <a:extLst>
              <a:ext uri="{FF2B5EF4-FFF2-40B4-BE49-F238E27FC236}">
                <a16:creationId xmlns:a16="http://schemas.microsoft.com/office/drawing/2014/main" id="{E455D080-A772-984C-A4C5-E325C3F2D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65357"/>
              </p:ext>
            </p:extLst>
          </p:nvPr>
        </p:nvGraphicFramePr>
        <p:xfrm>
          <a:off x="6277507" y="693824"/>
          <a:ext cx="4664296" cy="537782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32148">
                  <a:extLst>
                    <a:ext uri="{9D8B030D-6E8A-4147-A177-3AD203B41FA5}">
                      <a16:colId xmlns:a16="http://schemas.microsoft.com/office/drawing/2014/main" val="54380781"/>
                    </a:ext>
                  </a:extLst>
                </a:gridCol>
                <a:gridCol w="2332148">
                  <a:extLst>
                    <a:ext uri="{9D8B030D-6E8A-4147-A177-3AD203B41FA5}">
                      <a16:colId xmlns:a16="http://schemas.microsoft.com/office/drawing/2014/main" val="2663737682"/>
                    </a:ext>
                  </a:extLst>
                </a:gridCol>
              </a:tblGrid>
              <a:tr h="827345"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 Privacy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12898"/>
                  </a:ext>
                </a:extLst>
              </a:tr>
              <a:tr h="535351">
                <a:tc>
                  <a:txBody>
                    <a:bodyPr/>
                    <a:lstStyle/>
                    <a:p>
                      <a:r>
                        <a:rPr lang="en-US" sz="2400" dirty="0"/>
                        <a:t>Columbus, 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00577"/>
                  </a:ext>
                </a:extLst>
              </a:tr>
              <a:tr h="535351">
                <a:tc>
                  <a:txBody>
                    <a:bodyPr/>
                    <a:lstStyle/>
                    <a:p>
                      <a:r>
                        <a:rPr lang="en-US" sz="2400" dirty="0"/>
                        <a:t>Austin,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591366"/>
                  </a:ext>
                </a:extLst>
              </a:tr>
              <a:tr h="535351">
                <a:tc>
                  <a:txBody>
                    <a:bodyPr/>
                    <a:lstStyle/>
                    <a:p>
                      <a:r>
                        <a:rPr lang="en-US" sz="2400" dirty="0"/>
                        <a:t>Denver,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41024"/>
                  </a:ext>
                </a:extLst>
              </a:tr>
              <a:tr h="936864">
                <a:tc>
                  <a:txBody>
                    <a:bodyPr/>
                    <a:lstStyle/>
                    <a:p>
                      <a:r>
                        <a:rPr lang="en-US" sz="2400" dirty="0"/>
                        <a:t>Kansas City,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97603"/>
                  </a:ext>
                </a:extLst>
              </a:tr>
              <a:tr h="535351">
                <a:tc>
                  <a:txBody>
                    <a:bodyPr/>
                    <a:lstStyle/>
                    <a:p>
                      <a:r>
                        <a:rPr lang="en-US" sz="2400" dirty="0"/>
                        <a:t>Pittsburgh,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68434"/>
                  </a:ext>
                </a:extLst>
              </a:tr>
              <a:tr h="535351">
                <a:tc>
                  <a:txBody>
                    <a:bodyPr/>
                    <a:lstStyle/>
                    <a:p>
                      <a:r>
                        <a:rPr lang="en-US" sz="2400" dirty="0"/>
                        <a:t>Portland,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25787"/>
                  </a:ext>
                </a:extLst>
              </a:tr>
              <a:tr h="936864">
                <a:tc>
                  <a:txBody>
                    <a:bodyPr/>
                    <a:lstStyle/>
                    <a:p>
                      <a:r>
                        <a:rPr lang="en-US" sz="2400" dirty="0"/>
                        <a:t>San Francisco,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77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DB4BE-7DB5-EB41-85BB-3C6343E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Privacy- enabled Smart cities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2A03D3-BD7F-BF44-91D8-A840B487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8253" y="2996580"/>
            <a:ext cx="4439894" cy="4113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Data Management </a:t>
            </a:r>
            <a:r>
              <a:rPr lang="en-US" dirty="0"/>
              <a:t>is the protocol in place to control access, data encryption and de-identification.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3C99A7A3-B910-F342-9C11-9CA12D14A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65731"/>
              </p:ext>
            </p:extLst>
          </p:nvPr>
        </p:nvGraphicFramePr>
        <p:xfrm>
          <a:off x="787313" y="708141"/>
          <a:ext cx="5002102" cy="561645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501051">
                  <a:extLst>
                    <a:ext uri="{9D8B030D-6E8A-4147-A177-3AD203B41FA5}">
                      <a16:colId xmlns:a16="http://schemas.microsoft.com/office/drawing/2014/main" val="54380781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633791754"/>
                    </a:ext>
                  </a:extLst>
                </a:gridCol>
              </a:tblGrid>
              <a:tr h="958908"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12898"/>
                  </a:ext>
                </a:extLst>
              </a:tr>
              <a:tr h="547947">
                <a:tc>
                  <a:txBody>
                    <a:bodyPr/>
                    <a:lstStyle/>
                    <a:p>
                      <a:r>
                        <a:rPr lang="en-US" sz="2400" dirty="0"/>
                        <a:t>Columbus, 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00577"/>
                  </a:ext>
                </a:extLst>
              </a:tr>
              <a:tr h="547947">
                <a:tc>
                  <a:txBody>
                    <a:bodyPr/>
                    <a:lstStyle/>
                    <a:p>
                      <a:r>
                        <a:rPr lang="en-US" sz="2400" dirty="0"/>
                        <a:t>Austin,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591366"/>
                  </a:ext>
                </a:extLst>
              </a:tr>
              <a:tr h="547947">
                <a:tc>
                  <a:txBody>
                    <a:bodyPr/>
                    <a:lstStyle/>
                    <a:p>
                      <a:r>
                        <a:rPr lang="en-US" sz="2400" dirty="0"/>
                        <a:t>Denver,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41024"/>
                  </a:ext>
                </a:extLst>
              </a:tr>
              <a:tr h="958908">
                <a:tc>
                  <a:txBody>
                    <a:bodyPr/>
                    <a:lstStyle/>
                    <a:p>
                      <a:r>
                        <a:rPr lang="en-US" sz="2400" dirty="0"/>
                        <a:t>Kansas City,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97603"/>
                  </a:ext>
                </a:extLst>
              </a:tr>
              <a:tr h="547947">
                <a:tc>
                  <a:txBody>
                    <a:bodyPr/>
                    <a:lstStyle/>
                    <a:p>
                      <a:r>
                        <a:rPr lang="en-US" sz="2400" dirty="0"/>
                        <a:t>Pittsburgh,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68434"/>
                  </a:ext>
                </a:extLst>
              </a:tr>
              <a:tr h="547947">
                <a:tc>
                  <a:txBody>
                    <a:bodyPr/>
                    <a:lstStyle/>
                    <a:p>
                      <a:r>
                        <a:rPr lang="en-US" sz="2400" dirty="0"/>
                        <a:t>Portland,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25787"/>
                  </a:ext>
                </a:extLst>
              </a:tr>
              <a:tr h="958908">
                <a:tc>
                  <a:txBody>
                    <a:bodyPr/>
                    <a:lstStyle/>
                    <a:p>
                      <a:r>
                        <a:rPr lang="en-US" sz="2400" dirty="0"/>
                        <a:t>San Francisco,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0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A7DD-BF31-1D4A-9127-6549CBF8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err="1"/>
              <a:t>ViperLib</a:t>
            </a:r>
            <a:endParaRPr lang="en-US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A903-7F4B-A141-9658-F648AC0E42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this analysis, we proposed a library of privacy mitigation techniques that includes:</a:t>
            </a:r>
          </a:p>
          <a:p>
            <a:pPr marL="342900" indent="-342900"/>
            <a:r>
              <a:rPr lang="en-US" dirty="0"/>
              <a:t>Visual mitigation</a:t>
            </a:r>
          </a:p>
          <a:p>
            <a:pPr marL="342900" indent="-342900"/>
            <a:r>
              <a:rPr lang="en-US" dirty="0"/>
              <a:t>Various stages of deployment</a:t>
            </a:r>
          </a:p>
          <a:p>
            <a:pPr marL="342900" indent="-342900"/>
            <a:r>
              <a:rPr lang="en-US" dirty="0"/>
              <a:t>Active engagement strategies</a:t>
            </a:r>
          </a:p>
          <a:p>
            <a:pPr marL="342900" indent="-342900"/>
            <a:r>
              <a:rPr lang="en-US" dirty="0"/>
              <a:t>Open Source</a:t>
            </a:r>
          </a:p>
          <a:p>
            <a:pPr marL="342900" indent="-342900"/>
            <a:r>
              <a:rPr lang="en-US" dirty="0"/>
              <a:t>Privacy first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36114-1477-AF4B-92C1-91456DB3B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480637"/>
            <a:ext cx="6210946" cy="2186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dirty="0"/>
              <a:t>😳🦹🏽‍♀️🤱🏻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FF613-45EF-9542-956C-F2B1A90DF1E3}"/>
              </a:ext>
            </a:extLst>
          </p:cNvPr>
          <p:cNvSpPr/>
          <p:nvPr/>
        </p:nvSpPr>
        <p:spPr>
          <a:xfrm>
            <a:off x="6421467" y="2907449"/>
            <a:ext cx="1157207" cy="4401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F2EDF-FD3B-3A45-A2D5-F9940556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0813" t="30471" r="13525" b="33252"/>
          <a:stretch/>
        </p:blipFill>
        <p:spPr>
          <a:xfrm>
            <a:off x="9227860" y="2437857"/>
            <a:ext cx="1521600" cy="15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3FBCEB-4EAE-5745-A40A-05793150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94745-1BD3-674B-A474-AAFE2A48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4" y="2499694"/>
            <a:ext cx="5831833" cy="38249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Smart cities have the capability to be both private and inexpensive in deployment and for long term sustainability.</a:t>
            </a:r>
          </a:p>
          <a:p>
            <a:r>
              <a:rPr lang="en-US" dirty="0"/>
              <a:t>Officials and citizens should consider the high cost and privacy concerns associated</a:t>
            </a:r>
          </a:p>
          <a:p>
            <a:r>
              <a:rPr lang="en-US" dirty="0"/>
              <a:t>Extends from the protection of PII to anonymity and protect of minors</a:t>
            </a:r>
          </a:p>
          <a:p>
            <a:r>
              <a:rPr lang="en-US" dirty="0"/>
              <a:t>Use of DTNs to lower the cost and allow citizens assist in the transmission of data</a:t>
            </a:r>
          </a:p>
        </p:txBody>
      </p:sp>
      <p:pic>
        <p:nvPicPr>
          <p:cNvPr id="7" name="Graphic 6" descr="City">
            <a:extLst>
              <a:ext uri="{FF2B5EF4-FFF2-40B4-BE49-F238E27FC236}">
                <a16:creationId xmlns:a16="http://schemas.microsoft.com/office/drawing/2014/main" id="{00F3ED7C-6991-481F-B196-E981D941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7252" y="2458528"/>
            <a:ext cx="3866071" cy="38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4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4938BEB-26BE-45D6-AFAC-5689B5FA9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922C2C-A14D-45A0-987E-ECE330E0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6694"/>
            <a:ext cx="5735198" cy="6885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01B24-FF35-FC4D-86AF-4E0314F0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873457"/>
            <a:ext cx="3622444" cy="2900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738E2-64F9-5343-9B65-68F9DA8A30BC}"/>
              </a:ext>
            </a:extLst>
          </p:cNvPr>
          <p:cNvSpPr txBox="1"/>
          <p:nvPr/>
        </p:nvSpPr>
        <p:spPr>
          <a:xfrm>
            <a:off x="680484" y="4477427"/>
            <a:ext cx="2977116" cy="1044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SzPct val="80000"/>
            </a:pPr>
            <a:r>
              <a:rPr lang="en-US" sz="1400" b="1" cap="all" spc="300" dirty="0">
                <a:solidFill>
                  <a:schemeClr val="tx2"/>
                </a:solidFill>
              </a:rPr>
              <a:t>This material is based upon work supported by the National Science Foundation under Grant No. 1952181.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5DA026-EBCA-4BC9-B242-98A1E047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813946"/>
            <a:ext cx="4392706" cy="104405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AFE157-797A-4C20-84D2-10E0FD04D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82636" y="-11930"/>
            <a:ext cx="1741394" cy="68898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F2BA51C-5502-45A8-9DAC-2244668C7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4824" y="-11930"/>
            <a:ext cx="8354510" cy="88538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7F1080-7DA2-430F-82F3-763FD63A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64954" y="-11930"/>
            <a:ext cx="1840449" cy="685001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752C49-F8D8-42A2-84A4-98540163C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86550" y="5600700"/>
            <a:ext cx="5522784" cy="126639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870D138-C766-4A52-9C84-F5EB81A61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637090"/>
              </p:ext>
            </p:extLst>
          </p:nvPr>
        </p:nvGraphicFramePr>
        <p:xfrm>
          <a:off x="5985734" y="426926"/>
          <a:ext cx="57351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08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57A3-BE7F-B64C-80BC-AA2EAFAB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76" y="604434"/>
            <a:ext cx="10515600" cy="2065149"/>
          </a:xfrm>
        </p:spPr>
        <p:txBody>
          <a:bodyPr>
            <a:normAutofit/>
          </a:bodyPr>
          <a:lstStyle/>
          <a:p>
            <a:pPr algn="ctr"/>
            <a:r>
              <a:rPr lang="en-US" sz="4000" b="1" i="0" dirty="0"/>
              <a:t>Considerations for Designing Private and Inexpensive Smart Cities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C5295-FB25-894D-9102-27C2E150D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862" y="3026044"/>
            <a:ext cx="10515600" cy="306479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Questions?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Jasmine DeHart</a:t>
            </a:r>
            <a:r>
              <a:rPr lang="en-US" sz="2800" dirty="0">
                <a:solidFill>
                  <a:schemeClr val="tx1"/>
                </a:solidFill>
              </a:rPr>
              <a:t>, Corey E. Baker, </a:t>
            </a:r>
            <a:r>
              <a:rPr lang="en-US" sz="2800" dirty="0" err="1">
                <a:solidFill>
                  <a:schemeClr val="tx1"/>
                </a:solidFill>
              </a:rPr>
              <a:t>Christan</a:t>
            </a:r>
            <a:r>
              <a:rPr lang="en-US" sz="2800" dirty="0">
                <a:solidFill>
                  <a:schemeClr val="tx1"/>
                </a:solidFill>
              </a:rPr>
              <a:t> Grant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Contact: </a:t>
            </a:r>
            <a:r>
              <a:rPr lang="en-US" sz="2800" dirty="0" err="1">
                <a:solidFill>
                  <a:schemeClr val="tx1"/>
                </a:solidFill>
              </a:rPr>
              <a:t>dehart.jasmine@ou.edu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DAAA6F-CFDE-A343-ACE4-9B2951654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04" y="5638800"/>
            <a:ext cx="1219200" cy="1219200"/>
          </a:xfrm>
          <a:prstGeom prst="rect">
            <a:avLst/>
          </a:prstGeom>
        </p:spPr>
      </p:pic>
      <p:pic>
        <p:nvPicPr>
          <p:cNvPr id="6" name="Picture 5" descr="A sign on the side&#10;&#10;Description automatically generated">
            <a:extLst>
              <a:ext uri="{FF2B5EF4-FFF2-40B4-BE49-F238E27FC236}">
                <a16:creationId xmlns:a16="http://schemas.microsoft.com/office/drawing/2014/main" id="{AD8DC0DA-8BEB-A04F-AA47-63E434CE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83" y="5546375"/>
            <a:ext cx="956117" cy="1311625"/>
          </a:xfrm>
          <a:prstGeom prst="rect">
            <a:avLst/>
          </a:prstGeom>
        </p:spPr>
      </p:pic>
      <p:pic>
        <p:nvPicPr>
          <p:cNvPr id="7" name="Picture 6" descr="A stop sign&#10;&#10;Description automatically generated">
            <a:extLst>
              <a:ext uri="{FF2B5EF4-FFF2-40B4-BE49-F238E27FC236}">
                <a16:creationId xmlns:a16="http://schemas.microsoft.com/office/drawing/2014/main" id="{2DF77AC5-7836-324A-9A1C-A03B6FE6A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93" y="5583915"/>
            <a:ext cx="916004" cy="1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4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7EBCD3-1350-5E42-ACDD-133CBFA1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Jasmine DeHart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3B6FE2-DF09-6549-99F8-3455A7E8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17" y="2420471"/>
            <a:ext cx="6130501" cy="38844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 fontAlgn="base">
              <a:buNone/>
            </a:pPr>
            <a:r>
              <a:rPr lang="en-US" b="1" dirty="0"/>
              <a:t>Jasmine DeHart </a:t>
            </a:r>
            <a:r>
              <a:rPr lang="en-US" dirty="0"/>
              <a:t>is a Doctoral Candidate in the School of Computer Science at the University of Oklahoma </a:t>
            </a:r>
            <a:r>
              <a:rPr lang="en-US" dirty="0" err="1"/>
              <a:t>Gallogly</a:t>
            </a:r>
            <a:r>
              <a:rPr lang="en-US" dirty="0"/>
              <a:t> College of Engineering. Jasmine obtained her BS and MS in Computer Science from Philander Smith College and the University of Oklahoma, respectively.</a:t>
            </a:r>
          </a:p>
        </p:txBody>
      </p:sp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09975A3D-055A-4247-9219-6BCFAC321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9" r="15539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0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6D7C3-F899-4346-9789-2538FC04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9111"/>
            <a:ext cx="5435010" cy="1705617"/>
          </a:xfrm>
        </p:spPr>
        <p:txBody>
          <a:bodyPr>
            <a:normAutofit/>
          </a:bodyPr>
          <a:lstStyle/>
          <a:p>
            <a:r>
              <a:rPr lang="en-US" b="1" i="0" dirty="0"/>
              <a:t>OU Data Lab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CFFC8CC-8357-4EAE-8DE4-28B285E7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C225E86C-9CEC-824B-B439-10DFEDB5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4" y="1911473"/>
            <a:ext cx="3442152" cy="29000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1308EF-A49F-4BE0-87CF-169BDC64F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811977"/>
              </p:ext>
            </p:extLst>
          </p:nvPr>
        </p:nvGraphicFramePr>
        <p:xfrm>
          <a:off x="4432515" y="2224729"/>
          <a:ext cx="7520554" cy="409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CAC7362-B1DF-8440-8DF3-F46011D99A64}"/>
              </a:ext>
            </a:extLst>
          </p:cNvPr>
          <p:cNvSpPr txBox="1"/>
          <p:nvPr/>
        </p:nvSpPr>
        <p:spPr>
          <a:xfrm>
            <a:off x="743518" y="494682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E173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https://oudalab.github.io/</a:t>
            </a:r>
            <a:r>
              <a:rPr lang="en-US" dirty="0">
                <a:solidFill>
                  <a:srgbClr val="8E1731"/>
                </a:solidFill>
              </a:rPr>
              <a:t> </a:t>
            </a:r>
          </a:p>
        </p:txBody>
      </p:sp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8D0D9B17-74ED-C24A-B3D4-9D55AE1A2B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" y="0"/>
            <a:ext cx="1172223" cy="11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6D7C3-F899-4346-9789-2538FC04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32" y="519111"/>
            <a:ext cx="6339078" cy="1705617"/>
          </a:xfrm>
        </p:spPr>
        <p:txBody>
          <a:bodyPr>
            <a:normAutofit/>
          </a:bodyPr>
          <a:lstStyle/>
          <a:p>
            <a:r>
              <a:rPr lang="en-US" i="0" dirty="0"/>
              <a:t>Network Reconnaissance Lab</a:t>
            </a:r>
            <a:endParaRPr lang="en-US" b="1" i="0" dirty="0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CFFC8CC-8357-4EAE-8DE4-28B285E7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225E86C-9CEC-824B-B439-10DFEDB5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3454" y="2530404"/>
            <a:ext cx="3694388" cy="155591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1308EF-A49F-4BE0-87CF-169BDC64F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18058"/>
              </p:ext>
            </p:extLst>
          </p:nvPr>
        </p:nvGraphicFramePr>
        <p:xfrm>
          <a:off x="4300379" y="2236683"/>
          <a:ext cx="7891621" cy="463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CAC7362-B1DF-8440-8DF3-F46011D99A64}"/>
              </a:ext>
            </a:extLst>
          </p:cNvPr>
          <p:cNvSpPr txBox="1"/>
          <p:nvPr/>
        </p:nvSpPr>
        <p:spPr>
          <a:xfrm>
            <a:off x="89405" y="427466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</a:t>
            </a:r>
            <a:r>
              <a:rPr lang="en-US" dirty="0" err="1">
                <a:solidFill>
                  <a:srgbClr val="002060"/>
                </a:solidFill>
              </a:rPr>
              <a:t>www.cs.uky.edu</a:t>
            </a:r>
            <a:r>
              <a:rPr lang="en-US" dirty="0">
                <a:solidFill>
                  <a:srgbClr val="002060"/>
                </a:solidFill>
              </a:rPr>
              <a:t>/~baker/research/</a:t>
            </a:r>
          </a:p>
        </p:txBody>
      </p:sp>
    </p:spTree>
    <p:extLst>
      <p:ext uri="{BB962C8B-B14F-4D97-AF65-F5344CB8AC3E}">
        <p14:creationId xmlns:p14="http://schemas.microsoft.com/office/powerpoint/2010/main" val="219583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D7C3-F899-4346-9789-2538FC04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1308EF-A49F-4BE0-87CF-169BDC64F7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09554"/>
          <a:ext cx="9906000" cy="402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0DCA7F-538B-BA4F-81F4-0966C5DF2D7F}"/>
              </a:ext>
            </a:extLst>
          </p:cNvPr>
          <p:cNvSpPr txBox="1"/>
          <p:nvPr/>
        </p:nvSpPr>
        <p:spPr>
          <a:xfrm>
            <a:off x="1638945" y="6604084"/>
            <a:ext cx="5982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thenounproject.com</a:t>
            </a:r>
            <a:r>
              <a:rPr lang="en-US" sz="1050" dirty="0"/>
              <a:t>/term/smart-city/1870004/</a:t>
            </a:r>
          </a:p>
        </p:txBody>
      </p:sp>
    </p:spTree>
    <p:extLst>
      <p:ext uri="{BB962C8B-B14F-4D97-AF65-F5344CB8AC3E}">
        <p14:creationId xmlns:p14="http://schemas.microsoft.com/office/powerpoint/2010/main" val="341684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20F31-03A6-7748-A59C-D5ADF240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25148"/>
            <a:ext cx="5327074" cy="1500594"/>
          </a:xfrm>
        </p:spPr>
        <p:txBody>
          <a:bodyPr>
            <a:normAutofit/>
          </a:bodyPr>
          <a:lstStyle/>
          <a:p>
            <a:r>
              <a:rPr lang="en-US" i="0" dirty="0"/>
              <a:t>How to become “Smart”?</a:t>
            </a: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7323273" y="-18942"/>
            <a:ext cx="4868727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0256" y="0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1A027B-341F-C14A-ABD9-7964EC58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9767" y="751101"/>
            <a:ext cx="4582339" cy="12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381E62-468E-4F54-8A9D-E764B7425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292421"/>
              </p:ext>
            </p:extLst>
          </p:nvPr>
        </p:nvGraphicFramePr>
        <p:xfrm>
          <a:off x="1142999" y="2205038"/>
          <a:ext cx="5198066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Chart, map, bubble chart&#10;&#10;Description automatically generated">
            <a:extLst>
              <a:ext uri="{FF2B5EF4-FFF2-40B4-BE49-F238E27FC236}">
                <a16:creationId xmlns:a16="http://schemas.microsoft.com/office/drawing/2014/main" id="{E912E5EB-E2AF-C44D-B4DA-5563E8056C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157" t="41397" r="957" b="7173"/>
          <a:stretch/>
        </p:blipFill>
        <p:spPr>
          <a:xfrm>
            <a:off x="6118924" y="3468581"/>
            <a:ext cx="6095999" cy="31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F2CDA-E279-484E-A0C6-EA29F525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533400"/>
            <a:ext cx="4496228" cy="1690687"/>
          </a:xfrm>
        </p:spPr>
        <p:txBody>
          <a:bodyPr>
            <a:normAutofit/>
          </a:bodyPr>
          <a:lstStyle/>
          <a:p>
            <a:r>
              <a:rPr lang="en-US" dirty="0"/>
              <a:t>Low-Cost Smart cities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64D32E0-0BE2-9141-904F-3154F8F84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8484"/>
            <a:ext cx="5562600" cy="52010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201A-3707-424C-9714-E8634F72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91" y="2290763"/>
            <a:ext cx="5143418" cy="4033837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/>
              <a:t>Cost of deploying and maintaining the IoT devices themselves, a significant portion of the expense is a result of providing Internet connectivity via 5G or </a:t>
            </a:r>
            <a:r>
              <a:rPr lang="en-US" dirty="0" err="1"/>
              <a:t>WiFi</a:t>
            </a:r>
            <a:r>
              <a:rPr lang="en-US" dirty="0"/>
              <a:t> to those devices.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Delay Tolerant Networks (DTNs) as a backbone for Smart City communication to facilitate data that does not have real-time Quality of Service (QoS) constraints.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27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DB4BE-7DB5-EB41-85BB-3C6343E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Privacy- enabled Smart cities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2A03D3-BD7F-BF44-91D8-A840B487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7201" y="2996580"/>
            <a:ext cx="5173937" cy="4113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Data Sharing </a:t>
            </a:r>
            <a:r>
              <a:rPr lang="en-US" dirty="0"/>
              <a:t>answers (1) what information is shared, (2) who can see this data, and (3) how much information will be collected by the city.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7E9D3CA1-6DF9-BA48-9763-935E71822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92595"/>
              </p:ext>
            </p:extLst>
          </p:nvPr>
        </p:nvGraphicFramePr>
        <p:xfrm>
          <a:off x="747149" y="533400"/>
          <a:ext cx="4842556" cy="579120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21278">
                  <a:extLst>
                    <a:ext uri="{9D8B030D-6E8A-4147-A177-3AD203B41FA5}">
                      <a16:colId xmlns:a16="http://schemas.microsoft.com/office/drawing/2014/main" val="54380781"/>
                    </a:ext>
                  </a:extLst>
                </a:gridCol>
                <a:gridCol w="2421278">
                  <a:extLst>
                    <a:ext uri="{9D8B030D-6E8A-4147-A177-3AD203B41FA5}">
                      <a16:colId xmlns:a16="http://schemas.microsoft.com/office/drawing/2014/main" val="953345359"/>
                    </a:ext>
                  </a:extLst>
                </a:gridCol>
              </a:tblGrid>
              <a:tr h="642011">
                <a:tc>
                  <a:txBody>
                    <a:bodyPr/>
                    <a:lstStyle/>
                    <a:p>
                      <a:r>
                        <a:rPr lang="en-US" sz="2400"/>
                        <a:t>City</a:t>
                      </a:r>
                      <a:endParaRPr lang="en-US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Data Sharing</a:t>
                      </a:r>
                      <a:endParaRPr lang="en-US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3605812898"/>
                  </a:ext>
                </a:extLst>
              </a:tr>
              <a:tr h="642011">
                <a:tc>
                  <a:txBody>
                    <a:bodyPr/>
                    <a:lstStyle/>
                    <a:p>
                      <a:r>
                        <a:rPr lang="en-US" sz="2400" dirty="0"/>
                        <a:t>Columbus, OH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Poor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4261600577"/>
                  </a:ext>
                </a:extLst>
              </a:tr>
              <a:tr h="642011">
                <a:tc>
                  <a:txBody>
                    <a:bodyPr/>
                    <a:lstStyle/>
                    <a:p>
                      <a:r>
                        <a:rPr lang="en-US" sz="2400"/>
                        <a:t>Austin, TX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Poor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3603591366"/>
                  </a:ext>
                </a:extLst>
              </a:tr>
              <a:tr h="642011">
                <a:tc>
                  <a:txBody>
                    <a:bodyPr/>
                    <a:lstStyle/>
                    <a:p>
                      <a:r>
                        <a:rPr lang="en-US" sz="2400" dirty="0"/>
                        <a:t>Denver, CO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Poor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3307641024"/>
                  </a:ext>
                </a:extLst>
              </a:tr>
              <a:tr h="969568">
                <a:tc>
                  <a:txBody>
                    <a:bodyPr/>
                    <a:lstStyle/>
                    <a:p>
                      <a:r>
                        <a:rPr lang="en-US" sz="2400"/>
                        <a:t>Kansas City, MO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Poor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1238097603"/>
                  </a:ext>
                </a:extLst>
              </a:tr>
              <a:tr h="642011">
                <a:tc>
                  <a:txBody>
                    <a:bodyPr/>
                    <a:lstStyle/>
                    <a:p>
                      <a:r>
                        <a:rPr lang="en-US" sz="2400"/>
                        <a:t>Pittsburgh, PA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Poor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2815668434"/>
                  </a:ext>
                </a:extLst>
              </a:tr>
              <a:tr h="642011">
                <a:tc>
                  <a:txBody>
                    <a:bodyPr/>
                    <a:lstStyle/>
                    <a:p>
                      <a:r>
                        <a:rPr lang="en-US" sz="2400"/>
                        <a:t>Portland, OR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Average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2856925787"/>
                  </a:ext>
                </a:extLst>
              </a:tr>
              <a:tr h="969568">
                <a:tc>
                  <a:txBody>
                    <a:bodyPr/>
                    <a:lstStyle/>
                    <a:p>
                      <a:r>
                        <a:rPr lang="en-US" sz="2400"/>
                        <a:t>San Francisco, CA</a:t>
                      </a:r>
                      <a:endPara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Poor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62045" marR="131023" marT="131023" marB="131023"/>
                </a:tc>
                <a:extLst>
                  <a:ext uri="{0D108BD9-81ED-4DB2-BD59-A6C34878D82A}">
                    <a16:rowId xmlns:a16="http://schemas.microsoft.com/office/drawing/2014/main" val="158178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DB4BE-7DB5-EB41-85BB-3C6343E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533400"/>
            <a:ext cx="4496228" cy="1690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Privacy- enabled Smart cities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2A03D3-BD7F-BF44-91D8-A840B487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789" y="2290762"/>
            <a:ext cx="4572428" cy="4033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Individual Privacy </a:t>
            </a:r>
            <a:r>
              <a:rPr lang="en-US" dirty="0"/>
              <a:t>is the management and protection of personally identifying information (PII).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7">
            <a:extLst>
              <a:ext uri="{FF2B5EF4-FFF2-40B4-BE49-F238E27FC236}">
                <a16:creationId xmlns:a16="http://schemas.microsoft.com/office/drawing/2014/main" id="{C126674C-D0E1-5A41-9D0A-EB8A3F305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21637"/>
              </p:ext>
            </p:extLst>
          </p:nvPr>
        </p:nvGraphicFramePr>
        <p:xfrm>
          <a:off x="1071832" y="533400"/>
          <a:ext cx="4948518" cy="5791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554771">
                  <a:extLst>
                    <a:ext uri="{9D8B030D-6E8A-4147-A177-3AD203B41FA5}">
                      <a16:colId xmlns:a16="http://schemas.microsoft.com/office/drawing/2014/main" val="54380781"/>
                    </a:ext>
                  </a:extLst>
                </a:gridCol>
                <a:gridCol w="2393747">
                  <a:extLst>
                    <a:ext uri="{9D8B030D-6E8A-4147-A177-3AD203B41FA5}">
                      <a16:colId xmlns:a16="http://schemas.microsoft.com/office/drawing/2014/main" val="1970499160"/>
                    </a:ext>
                  </a:extLst>
                </a:gridCol>
              </a:tblGrid>
              <a:tr h="972655">
                <a:tc>
                  <a:txBody>
                    <a:bodyPr/>
                    <a:lstStyle/>
                    <a:p>
                      <a:r>
                        <a:rPr lang="en-US" sz="2600"/>
                        <a:t>City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Individual Privacy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3605812898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r>
                        <a:rPr lang="en-US" sz="2600"/>
                        <a:t>Columbus, OH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Poor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4261600577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r>
                        <a:rPr lang="en-US" sz="2600"/>
                        <a:t>Austin, TX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Poor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3603591366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r>
                        <a:rPr lang="en-US" sz="2600"/>
                        <a:t>Denver, CO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Poor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3307641024"/>
                  </a:ext>
                </a:extLst>
              </a:tr>
              <a:tr h="972655">
                <a:tc>
                  <a:txBody>
                    <a:bodyPr/>
                    <a:lstStyle/>
                    <a:p>
                      <a:r>
                        <a:rPr lang="en-US" sz="2600"/>
                        <a:t>Kansas City, MO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Average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1238097603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r>
                        <a:rPr lang="en-US" sz="2600"/>
                        <a:t>Pittsburgh, PA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Poor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2815668434"/>
                  </a:ext>
                </a:extLst>
              </a:tr>
              <a:tr h="574647">
                <a:tc>
                  <a:txBody>
                    <a:bodyPr/>
                    <a:lstStyle/>
                    <a:p>
                      <a:r>
                        <a:rPr lang="en-US" sz="2600"/>
                        <a:t>Portland, OR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Poor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2856925787"/>
                  </a:ext>
                </a:extLst>
              </a:tr>
              <a:tr h="972655">
                <a:tc>
                  <a:txBody>
                    <a:bodyPr/>
                    <a:lstStyle/>
                    <a:p>
                      <a:r>
                        <a:rPr lang="en-US" sz="2600"/>
                        <a:t>San Francisco, CA</a:t>
                      </a:r>
                    </a:p>
                  </a:txBody>
                  <a:tcPr marL="131152" marR="131152" marT="65576" marB="6557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Poor</a:t>
                      </a:r>
                    </a:p>
                  </a:txBody>
                  <a:tcPr marL="131152" marR="131152" marT="65576" marB="65576"/>
                </a:tc>
                <a:extLst>
                  <a:ext uri="{0D108BD9-81ED-4DB2-BD59-A6C34878D82A}">
                    <a16:rowId xmlns:a16="http://schemas.microsoft.com/office/drawing/2014/main" val="158178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99999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838</Words>
  <Application>Microsoft Macintosh PowerPoint</Application>
  <PresentationFormat>Widescreen</PresentationFormat>
  <Paragraphs>164</Paragraphs>
  <Slides>16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Univers Condensed Light</vt:lpstr>
      <vt:lpstr>Walbaum Display Light</vt:lpstr>
      <vt:lpstr>AngleLinesVTI</vt:lpstr>
      <vt:lpstr>Considerations for Designing Private and Inexpensive Smart Cities  ICWMC 2020 October 18, 2020 to October 22, 2020 </vt:lpstr>
      <vt:lpstr>Jasmine DeHart</vt:lpstr>
      <vt:lpstr>OU Data Lab</vt:lpstr>
      <vt:lpstr>Network Reconnaissance Lab</vt:lpstr>
      <vt:lpstr>Motivation</vt:lpstr>
      <vt:lpstr>How to become “Smart”?</vt:lpstr>
      <vt:lpstr>Low-Cost Smart cities</vt:lpstr>
      <vt:lpstr>Privacy- enabled Smart cities</vt:lpstr>
      <vt:lpstr>Privacy- enabled Smart cities</vt:lpstr>
      <vt:lpstr>Privacy- enabled Smart cities</vt:lpstr>
      <vt:lpstr>Privacy- enabled Smart cities</vt:lpstr>
      <vt:lpstr>Privacy- enabled Smart cities</vt:lpstr>
      <vt:lpstr>ViperLib</vt:lpstr>
      <vt:lpstr>Conclusion</vt:lpstr>
      <vt:lpstr>Future work</vt:lpstr>
      <vt:lpstr>Considerations for Designing Private and Inexpensive Smart Cities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for Designing Private and Inexpensive Smart Cities  ICWMC 2020 October 18, 2020 to October 22, 2020 </dc:title>
  <dc:creator>DeHart, Jasmine M.</dc:creator>
  <cp:lastModifiedBy>DeHart, Jasmine M.</cp:lastModifiedBy>
  <cp:revision>3</cp:revision>
  <dcterms:created xsi:type="dcterms:W3CDTF">2020-10-15T02:44:10Z</dcterms:created>
  <dcterms:modified xsi:type="dcterms:W3CDTF">2020-10-15T03:16:53Z</dcterms:modified>
</cp:coreProperties>
</file>